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5.webp" ContentType="image/webp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9" r:id="rId5"/>
    <p:sldId id="260" r:id="rId6"/>
    <p:sldId id="257" r:id="rId7"/>
    <p:sldId id="258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3" Type="http://schemas.openxmlformats.org/officeDocument/2006/relationships/tags" Target="../tags/tag72.xml"/><Relationship Id="rId72" Type="http://schemas.openxmlformats.org/officeDocument/2006/relationships/tags" Target="../tags/tag71.xml"/><Relationship Id="rId71" Type="http://schemas.openxmlformats.org/officeDocument/2006/relationships/tags" Target="../tags/tag70.xml"/><Relationship Id="rId70" Type="http://schemas.openxmlformats.org/officeDocument/2006/relationships/tags" Target="../tags/tag69.xml"/><Relationship Id="rId7" Type="http://schemas.openxmlformats.org/officeDocument/2006/relationships/tags" Target="../tags/tag6.xml"/><Relationship Id="rId69" Type="http://schemas.openxmlformats.org/officeDocument/2006/relationships/tags" Target="../tags/tag68.xml"/><Relationship Id="rId68" Type="http://schemas.openxmlformats.org/officeDocument/2006/relationships/tags" Target="../tags/tag67.xml"/><Relationship Id="rId67" Type="http://schemas.openxmlformats.org/officeDocument/2006/relationships/tags" Target="../tags/tag66.xml"/><Relationship Id="rId66" Type="http://schemas.openxmlformats.org/officeDocument/2006/relationships/tags" Target="../tags/tag65.xml"/><Relationship Id="rId65" Type="http://schemas.openxmlformats.org/officeDocument/2006/relationships/tags" Target="../tags/tag64.xml"/><Relationship Id="rId64" Type="http://schemas.openxmlformats.org/officeDocument/2006/relationships/tags" Target="../tags/tag63.xml"/><Relationship Id="rId63" Type="http://schemas.openxmlformats.org/officeDocument/2006/relationships/tags" Target="../tags/tag62.xml"/><Relationship Id="rId62" Type="http://schemas.openxmlformats.org/officeDocument/2006/relationships/tags" Target="../tags/tag61.xml"/><Relationship Id="rId61" Type="http://schemas.openxmlformats.org/officeDocument/2006/relationships/tags" Target="../tags/tag60.xml"/><Relationship Id="rId60" Type="http://schemas.openxmlformats.org/officeDocument/2006/relationships/tags" Target="../tags/tag59.xml"/><Relationship Id="rId6" Type="http://schemas.openxmlformats.org/officeDocument/2006/relationships/tags" Target="../tags/tag5.xml"/><Relationship Id="rId59" Type="http://schemas.openxmlformats.org/officeDocument/2006/relationships/tags" Target="../tags/tag58.xml"/><Relationship Id="rId58" Type="http://schemas.openxmlformats.org/officeDocument/2006/relationships/tags" Target="../tags/tag57.xml"/><Relationship Id="rId57" Type="http://schemas.openxmlformats.org/officeDocument/2006/relationships/tags" Target="../tags/tag56.xml"/><Relationship Id="rId56" Type="http://schemas.openxmlformats.org/officeDocument/2006/relationships/tags" Target="../tags/tag55.xml"/><Relationship Id="rId55" Type="http://schemas.openxmlformats.org/officeDocument/2006/relationships/tags" Target="../tags/tag54.xml"/><Relationship Id="rId54" Type="http://schemas.openxmlformats.org/officeDocument/2006/relationships/tags" Target="../tags/tag53.xml"/><Relationship Id="rId53" Type="http://schemas.openxmlformats.org/officeDocument/2006/relationships/tags" Target="../tags/tag52.xml"/><Relationship Id="rId52" Type="http://schemas.openxmlformats.org/officeDocument/2006/relationships/tags" Target="../tags/tag51.xml"/><Relationship Id="rId51" Type="http://schemas.openxmlformats.org/officeDocument/2006/relationships/tags" Target="../tags/tag50.xml"/><Relationship Id="rId50" Type="http://schemas.openxmlformats.org/officeDocument/2006/relationships/tags" Target="../tags/tag49.xml"/><Relationship Id="rId5" Type="http://schemas.openxmlformats.org/officeDocument/2006/relationships/tags" Target="../tags/tag4.xml"/><Relationship Id="rId49" Type="http://schemas.openxmlformats.org/officeDocument/2006/relationships/tags" Target="../tags/tag48.xml"/><Relationship Id="rId48" Type="http://schemas.openxmlformats.org/officeDocument/2006/relationships/tags" Target="../tags/tag47.xml"/><Relationship Id="rId47" Type="http://schemas.openxmlformats.org/officeDocument/2006/relationships/tags" Target="../tags/tag46.xml"/><Relationship Id="rId46" Type="http://schemas.openxmlformats.org/officeDocument/2006/relationships/tags" Target="../tags/tag45.xml"/><Relationship Id="rId45" Type="http://schemas.openxmlformats.org/officeDocument/2006/relationships/tags" Target="../tags/tag44.xml"/><Relationship Id="rId44" Type="http://schemas.openxmlformats.org/officeDocument/2006/relationships/tags" Target="../tags/tag43.xml"/><Relationship Id="rId43" Type="http://schemas.openxmlformats.org/officeDocument/2006/relationships/tags" Target="../tags/tag42.xml"/><Relationship Id="rId42" Type="http://schemas.openxmlformats.org/officeDocument/2006/relationships/tags" Target="../tags/tag41.xml"/><Relationship Id="rId41" Type="http://schemas.openxmlformats.org/officeDocument/2006/relationships/tags" Target="../tags/tag40.xml"/><Relationship Id="rId40" Type="http://schemas.openxmlformats.org/officeDocument/2006/relationships/tags" Target="../tags/tag39.xml"/><Relationship Id="rId4" Type="http://schemas.openxmlformats.org/officeDocument/2006/relationships/tags" Target="../tags/tag3.xml"/><Relationship Id="rId39" Type="http://schemas.openxmlformats.org/officeDocument/2006/relationships/tags" Target="../tags/tag38.xml"/><Relationship Id="rId38" Type="http://schemas.openxmlformats.org/officeDocument/2006/relationships/tags" Target="../tags/tag37.xml"/><Relationship Id="rId37" Type="http://schemas.openxmlformats.org/officeDocument/2006/relationships/tags" Target="../tags/tag36.xml"/><Relationship Id="rId36" Type="http://schemas.openxmlformats.org/officeDocument/2006/relationships/tags" Target="../tags/tag35.xml"/><Relationship Id="rId35" Type="http://schemas.openxmlformats.org/officeDocument/2006/relationships/tags" Target="../tags/tag34.xml"/><Relationship Id="rId34" Type="http://schemas.openxmlformats.org/officeDocument/2006/relationships/tags" Target="../tags/tag33.xml"/><Relationship Id="rId33" Type="http://schemas.openxmlformats.org/officeDocument/2006/relationships/tags" Target="../tags/tag32.xml"/><Relationship Id="rId32" Type="http://schemas.openxmlformats.org/officeDocument/2006/relationships/tags" Target="../tags/tag31.xml"/><Relationship Id="rId31" Type="http://schemas.openxmlformats.org/officeDocument/2006/relationships/tags" Target="../tags/tag30.xml"/><Relationship Id="rId30" Type="http://schemas.openxmlformats.org/officeDocument/2006/relationships/tags" Target="../tags/tag29.xml"/><Relationship Id="rId3" Type="http://schemas.openxmlformats.org/officeDocument/2006/relationships/tags" Target="../tags/tag2.xml"/><Relationship Id="rId29" Type="http://schemas.openxmlformats.org/officeDocument/2006/relationships/tags" Target="../tags/tag28.xml"/><Relationship Id="rId28" Type="http://schemas.openxmlformats.org/officeDocument/2006/relationships/tags" Target="../tags/tag27.xml"/><Relationship Id="rId27" Type="http://schemas.openxmlformats.org/officeDocument/2006/relationships/tags" Target="../tags/tag26.xml"/><Relationship Id="rId26" Type="http://schemas.openxmlformats.org/officeDocument/2006/relationships/tags" Target="../tags/tag25.xml"/><Relationship Id="rId25" Type="http://schemas.openxmlformats.org/officeDocument/2006/relationships/tags" Target="../tags/tag24.xml"/><Relationship Id="rId24" Type="http://schemas.openxmlformats.org/officeDocument/2006/relationships/tags" Target="../tags/tag23.xml"/><Relationship Id="rId23" Type="http://schemas.openxmlformats.org/officeDocument/2006/relationships/tags" Target="../tags/tag22.xml"/><Relationship Id="rId22" Type="http://schemas.openxmlformats.org/officeDocument/2006/relationships/tags" Target="../tags/tag21.xml"/><Relationship Id="rId21" Type="http://schemas.openxmlformats.org/officeDocument/2006/relationships/tags" Target="../tags/tag20.xml"/><Relationship Id="rId20" Type="http://schemas.openxmlformats.org/officeDocument/2006/relationships/tags" Target="../tags/tag19.xml"/><Relationship Id="rId2" Type="http://schemas.openxmlformats.org/officeDocument/2006/relationships/tags" Target="../tags/tag1.xml"/><Relationship Id="rId19" Type="http://schemas.openxmlformats.org/officeDocument/2006/relationships/tags" Target="../tags/tag18.xml"/><Relationship Id="rId18" Type="http://schemas.openxmlformats.org/officeDocument/2006/relationships/tags" Target="../tags/tag17.xml"/><Relationship Id="rId17" Type="http://schemas.openxmlformats.org/officeDocument/2006/relationships/tags" Target="../tags/tag16.xml"/><Relationship Id="rId16" Type="http://schemas.openxmlformats.org/officeDocument/2006/relationships/tags" Target="../tags/tag15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85.xml"/><Relationship Id="rId8" Type="http://schemas.openxmlformats.org/officeDocument/2006/relationships/tags" Target="../tags/tag84.xml"/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4" Type="http://schemas.openxmlformats.org/officeDocument/2006/relationships/tags" Target="../tags/tag110.xml"/><Relationship Id="rId33" Type="http://schemas.openxmlformats.org/officeDocument/2006/relationships/tags" Target="../tags/tag109.xml"/><Relationship Id="rId32" Type="http://schemas.openxmlformats.org/officeDocument/2006/relationships/tags" Target="../tags/tag108.xml"/><Relationship Id="rId31" Type="http://schemas.openxmlformats.org/officeDocument/2006/relationships/tags" Target="../tags/tag107.xml"/><Relationship Id="rId30" Type="http://schemas.openxmlformats.org/officeDocument/2006/relationships/tags" Target="../tags/tag106.xml"/><Relationship Id="rId3" Type="http://schemas.openxmlformats.org/officeDocument/2006/relationships/tags" Target="../tags/tag79.xml"/><Relationship Id="rId29" Type="http://schemas.openxmlformats.org/officeDocument/2006/relationships/tags" Target="../tags/tag105.xml"/><Relationship Id="rId28" Type="http://schemas.openxmlformats.org/officeDocument/2006/relationships/tags" Target="../tags/tag104.xml"/><Relationship Id="rId27" Type="http://schemas.openxmlformats.org/officeDocument/2006/relationships/tags" Target="../tags/tag103.xml"/><Relationship Id="rId26" Type="http://schemas.openxmlformats.org/officeDocument/2006/relationships/tags" Target="../tags/tag102.xml"/><Relationship Id="rId25" Type="http://schemas.openxmlformats.org/officeDocument/2006/relationships/tags" Target="../tags/tag101.xml"/><Relationship Id="rId24" Type="http://schemas.openxmlformats.org/officeDocument/2006/relationships/tags" Target="../tags/tag100.xml"/><Relationship Id="rId23" Type="http://schemas.openxmlformats.org/officeDocument/2006/relationships/tags" Target="../tags/tag99.xml"/><Relationship Id="rId22" Type="http://schemas.openxmlformats.org/officeDocument/2006/relationships/tags" Target="../tags/tag98.xml"/><Relationship Id="rId21" Type="http://schemas.openxmlformats.org/officeDocument/2006/relationships/tags" Target="../tags/tag97.xml"/><Relationship Id="rId20" Type="http://schemas.openxmlformats.org/officeDocument/2006/relationships/tags" Target="../tags/tag96.xml"/><Relationship Id="rId2" Type="http://schemas.openxmlformats.org/officeDocument/2006/relationships/tags" Target="../tags/tag78.xml"/><Relationship Id="rId19" Type="http://schemas.openxmlformats.org/officeDocument/2006/relationships/tags" Target="../tags/tag95.xml"/><Relationship Id="rId18" Type="http://schemas.openxmlformats.org/officeDocument/2006/relationships/tags" Target="../tags/tag94.xml"/><Relationship Id="rId17" Type="http://schemas.openxmlformats.org/officeDocument/2006/relationships/tags" Target="../tags/tag93.xml"/><Relationship Id="rId16" Type="http://schemas.openxmlformats.org/officeDocument/2006/relationships/tags" Target="../tags/tag92.xml"/><Relationship Id="rId15" Type="http://schemas.openxmlformats.org/officeDocument/2006/relationships/tags" Target="../tags/tag91.xml"/><Relationship Id="rId14" Type="http://schemas.openxmlformats.org/officeDocument/2006/relationships/tags" Target="../tags/tag90.xml"/><Relationship Id="rId13" Type="http://schemas.openxmlformats.org/officeDocument/2006/relationships/tags" Target="../tags/tag89.xml"/><Relationship Id="rId12" Type="http://schemas.openxmlformats.org/officeDocument/2006/relationships/tags" Target="../tags/tag88.xml"/><Relationship Id="rId11" Type="http://schemas.openxmlformats.org/officeDocument/2006/relationships/tags" Target="../tags/tag87.xml"/><Relationship Id="rId10" Type="http://schemas.openxmlformats.org/officeDocument/2006/relationships/tags" Target="../tags/tag8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18.xml"/><Relationship Id="rId8" Type="http://schemas.openxmlformats.org/officeDocument/2006/relationships/tags" Target="../tags/tag117.xml"/><Relationship Id="rId78" Type="http://schemas.openxmlformats.org/officeDocument/2006/relationships/tags" Target="../tags/tag187.xml"/><Relationship Id="rId77" Type="http://schemas.openxmlformats.org/officeDocument/2006/relationships/tags" Target="../tags/tag186.xml"/><Relationship Id="rId76" Type="http://schemas.openxmlformats.org/officeDocument/2006/relationships/tags" Target="../tags/tag185.xml"/><Relationship Id="rId75" Type="http://schemas.openxmlformats.org/officeDocument/2006/relationships/tags" Target="../tags/tag184.xml"/><Relationship Id="rId74" Type="http://schemas.openxmlformats.org/officeDocument/2006/relationships/tags" Target="../tags/tag183.xml"/><Relationship Id="rId73" Type="http://schemas.openxmlformats.org/officeDocument/2006/relationships/tags" Target="../tags/tag182.xml"/><Relationship Id="rId72" Type="http://schemas.openxmlformats.org/officeDocument/2006/relationships/tags" Target="../tags/tag181.xml"/><Relationship Id="rId71" Type="http://schemas.openxmlformats.org/officeDocument/2006/relationships/tags" Target="../tags/tag180.xml"/><Relationship Id="rId70" Type="http://schemas.openxmlformats.org/officeDocument/2006/relationships/tags" Target="../tags/tag179.xml"/><Relationship Id="rId7" Type="http://schemas.openxmlformats.org/officeDocument/2006/relationships/tags" Target="../tags/tag116.xml"/><Relationship Id="rId69" Type="http://schemas.openxmlformats.org/officeDocument/2006/relationships/tags" Target="../tags/tag178.xml"/><Relationship Id="rId68" Type="http://schemas.openxmlformats.org/officeDocument/2006/relationships/tags" Target="../tags/tag177.xml"/><Relationship Id="rId67" Type="http://schemas.openxmlformats.org/officeDocument/2006/relationships/tags" Target="../tags/tag176.xml"/><Relationship Id="rId66" Type="http://schemas.openxmlformats.org/officeDocument/2006/relationships/tags" Target="../tags/tag175.xml"/><Relationship Id="rId65" Type="http://schemas.openxmlformats.org/officeDocument/2006/relationships/tags" Target="../tags/tag174.xml"/><Relationship Id="rId64" Type="http://schemas.openxmlformats.org/officeDocument/2006/relationships/tags" Target="../tags/tag173.xml"/><Relationship Id="rId63" Type="http://schemas.openxmlformats.org/officeDocument/2006/relationships/tags" Target="../tags/tag172.xml"/><Relationship Id="rId62" Type="http://schemas.openxmlformats.org/officeDocument/2006/relationships/tags" Target="../tags/tag171.xml"/><Relationship Id="rId61" Type="http://schemas.openxmlformats.org/officeDocument/2006/relationships/tags" Target="../tags/tag170.xml"/><Relationship Id="rId60" Type="http://schemas.openxmlformats.org/officeDocument/2006/relationships/tags" Target="../tags/tag169.xml"/><Relationship Id="rId6" Type="http://schemas.openxmlformats.org/officeDocument/2006/relationships/tags" Target="../tags/tag115.xml"/><Relationship Id="rId59" Type="http://schemas.openxmlformats.org/officeDocument/2006/relationships/tags" Target="../tags/tag168.xml"/><Relationship Id="rId58" Type="http://schemas.openxmlformats.org/officeDocument/2006/relationships/tags" Target="../tags/tag167.xml"/><Relationship Id="rId57" Type="http://schemas.openxmlformats.org/officeDocument/2006/relationships/tags" Target="../tags/tag166.xml"/><Relationship Id="rId56" Type="http://schemas.openxmlformats.org/officeDocument/2006/relationships/tags" Target="../tags/tag165.xml"/><Relationship Id="rId55" Type="http://schemas.openxmlformats.org/officeDocument/2006/relationships/tags" Target="../tags/tag164.xml"/><Relationship Id="rId54" Type="http://schemas.openxmlformats.org/officeDocument/2006/relationships/tags" Target="../tags/tag163.xml"/><Relationship Id="rId53" Type="http://schemas.openxmlformats.org/officeDocument/2006/relationships/tags" Target="../tags/tag162.xml"/><Relationship Id="rId52" Type="http://schemas.openxmlformats.org/officeDocument/2006/relationships/tags" Target="../tags/tag161.xml"/><Relationship Id="rId51" Type="http://schemas.openxmlformats.org/officeDocument/2006/relationships/tags" Target="../tags/tag160.xml"/><Relationship Id="rId50" Type="http://schemas.openxmlformats.org/officeDocument/2006/relationships/tags" Target="../tags/tag159.xml"/><Relationship Id="rId5" Type="http://schemas.openxmlformats.org/officeDocument/2006/relationships/tags" Target="../tags/tag114.xml"/><Relationship Id="rId49" Type="http://schemas.openxmlformats.org/officeDocument/2006/relationships/tags" Target="../tags/tag158.xml"/><Relationship Id="rId48" Type="http://schemas.openxmlformats.org/officeDocument/2006/relationships/tags" Target="../tags/tag157.xml"/><Relationship Id="rId47" Type="http://schemas.openxmlformats.org/officeDocument/2006/relationships/tags" Target="../tags/tag156.xml"/><Relationship Id="rId46" Type="http://schemas.openxmlformats.org/officeDocument/2006/relationships/tags" Target="../tags/tag155.xml"/><Relationship Id="rId45" Type="http://schemas.openxmlformats.org/officeDocument/2006/relationships/tags" Target="../tags/tag154.xml"/><Relationship Id="rId44" Type="http://schemas.openxmlformats.org/officeDocument/2006/relationships/tags" Target="../tags/tag153.xml"/><Relationship Id="rId43" Type="http://schemas.openxmlformats.org/officeDocument/2006/relationships/tags" Target="../tags/tag152.xml"/><Relationship Id="rId42" Type="http://schemas.openxmlformats.org/officeDocument/2006/relationships/tags" Target="../tags/tag151.xml"/><Relationship Id="rId41" Type="http://schemas.openxmlformats.org/officeDocument/2006/relationships/tags" Target="../tags/tag150.xml"/><Relationship Id="rId40" Type="http://schemas.openxmlformats.org/officeDocument/2006/relationships/tags" Target="../tags/tag149.xml"/><Relationship Id="rId4" Type="http://schemas.openxmlformats.org/officeDocument/2006/relationships/tags" Target="../tags/tag113.xml"/><Relationship Id="rId39" Type="http://schemas.openxmlformats.org/officeDocument/2006/relationships/tags" Target="../tags/tag148.xml"/><Relationship Id="rId38" Type="http://schemas.openxmlformats.org/officeDocument/2006/relationships/tags" Target="../tags/tag147.xml"/><Relationship Id="rId37" Type="http://schemas.openxmlformats.org/officeDocument/2006/relationships/tags" Target="../tags/tag146.xml"/><Relationship Id="rId36" Type="http://schemas.openxmlformats.org/officeDocument/2006/relationships/tags" Target="../tags/tag145.xml"/><Relationship Id="rId35" Type="http://schemas.openxmlformats.org/officeDocument/2006/relationships/tags" Target="../tags/tag144.xml"/><Relationship Id="rId34" Type="http://schemas.openxmlformats.org/officeDocument/2006/relationships/tags" Target="../tags/tag143.xml"/><Relationship Id="rId33" Type="http://schemas.openxmlformats.org/officeDocument/2006/relationships/tags" Target="../tags/tag142.xml"/><Relationship Id="rId32" Type="http://schemas.openxmlformats.org/officeDocument/2006/relationships/tags" Target="../tags/tag141.xml"/><Relationship Id="rId31" Type="http://schemas.openxmlformats.org/officeDocument/2006/relationships/tags" Target="../tags/tag140.xml"/><Relationship Id="rId30" Type="http://schemas.openxmlformats.org/officeDocument/2006/relationships/tags" Target="../tags/tag139.xml"/><Relationship Id="rId3" Type="http://schemas.openxmlformats.org/officeDocument/2006/relationships/tags" Target="../tags/tag112.xml"/><Relationship Id="rId29" Type="http://schemas.openxmlformats.org/officeDocument/2006/relationships/tags" Target="../tags/tag138.xml"/><Relationship Id="rId28" Type="http://schemas.openxmlformats.org/officeDocument/2006/relationships/tags" Target="../tags/tag137.xml"/><Relationship Id="rId27" Type="http://schemas.openxmlformats.org/officeDocument/2006/relationships/tags" Target="../tags/tag136.xml"/><Relationship Id="rId26" Type="http://schemas.openxmlformats.org/officeDocument/2006/relationships/tags" Target="../tags/tag135.xml"/><Relationship Id="rId25" Type="http://schemas.openxmlformats.org/officeDocument/2006/relationships/tags" Target="../tags/tag134.xml"/><Relationship Id="rId24" Type="http://schemas.openxmlformats.org/officeDocument/2006/relationships/tags" Target="../tags/tag133.xml"/><Relationship Id="rId23" Type="http://schemas.openxmlformats.org/officeDocument/2006/relationships/tags" Target="../tags/tag132.xml"/><Relationship Id="rId22" Type="http://schemas.openxmlformats.org/officeDocument/2006/relationships/tags" Target="../tags/tag131.xml"/><Relationship Id="rId21" Type="http://schemas.openxmlformats.org/officeDocument/2006/relationships/tags" Target="../tags/tag130.xml"/><Relationship Id="rId20" Type="http://schemas.openxmlformats.org/officeDocument/2006/relationships/tags" Target="../tags/tag129.xml"/><Relationship Id="rId2" Type="http://schemas.openxmlformats.org/officeDocument/2006/relationships/tags" Target="../tags/tag111.xml"/><Relationship Id="rId19" Type="http://schemas.openxmlformats.org/officeDocument/2006/relationships/tags" Target="../tags/tag128.xml"/><Relationship Id="rId18" Type="http://schemas.openxmlformats.org/officeDocument/2006/relationships/tags" Target="../tags/tag127.xml"/><Relationship Id="rId17" Type="http://schemas.openxmlformats.org/officeDocument/2006/relationships/tags" Target="../tags/tag126.xml"/><Relationship Id="rId16" Type="http://schemas.openxmlformats.org/officeDocument/2006/relationships/tags" Target="../tags/tag125.xml"/><Relationship Id="rId15" Type="http://schemas.openxmlformats.org/officeDocument/2006/relationships/tags" Target="../tags/tag124.xml"/><Relationship Id="rId14" Type="http://schemas.openxmlformats.org/officeDocument/2006/relationships/tags" Target="../tags/tag123.xml"/><Relationship Id="rId13" Type="http://schemas.openxmlformats.org/officeDocument/2006/relationships/tags" Target="../tags/tag122.xml"/><Relationship Id="rId12" Type="http://schemas.openxmlformats.org/officeDocument/2006/relationships/tags" Target="../tags/tag121.xml"/><Relationship Id="rId11" Type="http://schemas.openxmlformats.org/officeDocument/2006/relationships/tags" Target="../tags/tag120.xml"/><Relationship Id="rId10" Type="http://schemas.openxmlformats.org/officeDocument/2006/relationships/tags" Target="../tags/tag11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193.xml"/><Relationship Id="rId6" Type="http://schemas.openxmlformats.org/officeDocument/2006/relationships/tags" Target="../tags/tag192.xml"/><Relationship Id="rId5" Type="http://schemas.openxmlformats.org/officeDocument/2006/relationships/tags" Target="../tags/tag191.xml"/><Relationship Id="rId4" Type="http://schemas.openxmlformats.org/officeDocument/2006/relationships/tags" Target="../tags/tag190.xml"/><Relationship Id="rId3" Type="http://schemas.openxmlformats.org/officeDocument/2006/relationships/tags" Target="../tags/tag189.xml"/><Relationship Id="rId2" Type="http://schemas.openxmlformats.org/officeDocument/2006/relationships/tags" Target="../tags/tag188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201.xml"/><Relationship Id="rId8" Type="http://schemas.openxmlformats.org/officeDocument/2006/relationships/tags" Target="../tags/tag200.xml"/><Relationship Id="rId7" Type="http://schemas.openxmlformats.org/officeDocument/2006/relationships/tags" Target="../tags/tag199.xml"/><Relationship Id="rId6" Type="http://schemas.openxmlformats.org/officeDocument/2006/relationships/tags" Target="../tags/tag198.xml"/><Relationship Id="rId5" Type="http://schemas.openxmlformats.org/officeDocument/2006/relationships/tags" Target="../tags/tag197.xml"/><Relationship Id="rId4" Type="http://schemas.openxmlformats.org/officeDocument/2006/relationships/tags" Target="../tags/tag196.xml"/><Relationship Id="rId3" Type="http://schemas.openxmlformats.org/officeDocument/2006/relationships/tags" Target="../tags/tag195.xml"/><Relationship Id="rId2" Type="http://schemas.openxmlformats.org/officeDocument/2006/relationships/tags" Target="../tags/tag194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tags" Target="../tags/tag205.xml"/><Relationship Id="rId4" Type="http://schemas.openxmlformats.org/officeDocument/2006/relationships/tags" Target="../tags/tag204.xml"/><Relationship Id="rId3" Type="http://schemas.openxmlformats.org/officeDocument/2006/relationships/tags" Target="../tags/tag203.xml"/><Relationship Id="rId2" Type="http://schemas.openxmlformats.org/officeDocument/2006/relationships/tags" Target="../tags/tag202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208.xml"/><Relationship Id="rId3" Type="http://schemas.openxmlformats.org/officeDocument/2006/relationships/tags" Target="../tags/tag207.xml"/><Relationship Id="rId2" Type="http://schemas.openxmlformats.org/officeDocument/2006/relationships/tags" Target="../tags/tag20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tags" Target="../tags/tag212.xml"/><Relationship Id="rId4" Type="http://schemas.openxmlformats.org/officeDocument/2006/relationships/tags" Target="../tags/tag211.xml"/><Relationship Id="rId3" Type="http://schemas.openxmlformats.org/officeDocument/2006/relationships/tags" Target="../tags/tag210.xml"/><Relationship Id="rId2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6" Type="http://schemas.openxmlformats.org/officeDocument/2006/relationships/tags" Target="../tags/tag217.xml"/><Relationship Id="rId5" Type="http://schemas.openxmlformats.org/officeDocument/2006/relationships/tags" Target="../tags/tag216.xml"/><Relationship Id="rId4" Type="http://schemas.openxmlformats.org/officeDocument/2006/relationships/tags" Target="../tags/tag215.xml"/><Relationship Id="rId3" Type="http://schemas.openxmlformats.org/officeDocument/2006/relationships/tags" Target="../tags/tag214.xml"/><Relationship Id="rId2" Type="http://schemas.openxmlformats.org/officeDocument/2006/relationships/tags" Target="../tags/tag213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225.xml"/><Relationship Id="rId8" Type="http://schemas.openxmlformats.org/officeDocument/2006/relationships/tags" Target="../tags/tag224.xml"/><Relationship Id="rId73" Type="http://schemas.openxmlformats.org/officeDocument/2006/relationships/tags" Target="../tags/tag289.xml"/><Relationship Id="rId72" Type="http://schemas.openxmlformats.org/officeDocument/2006/relationships/tags" Target="../tags/tag288.xml"/><Relationship Id="rId71" Type="http://schemas.openxmlformats.org/officeDocument/2006/relationships/tags" Target="../tags/tag287.xml"/><Relationship Id="rId70" Type="http://schemas.openxmlformats.org/officeDocument/2006/relationships/tags" Target="../tags/tag286.xml"/><Relationship Id="rId7" Type="http://schemas.openxmlformats.org/officeDocument/2006/relationships/tags" Target="../tags/tag223.xml"/><Relationship Id="rId69" Type="http://schemas.openxmlformats.org/officeDocument/2006/relationships/tags" Target="../tags/tag285.xml"/><Relationship Id="rId68" Type="http://schemas.openxmlformats.org/officeDocument/2006/relationships/tags" Target="../tags/tag284.xml"/><Relationship Id="rId67" Type="http://schemas.openxmlformats.org/officeDocument/2006/relationships/tags" Target="../tags/tag283.xml"/><Relationship Id="rId66" Type="http://schemas.openxmlformats.org/officeDocument/2006/relationships/tags" Target="../tags/tag282.xml"/><Relationship Id="rId65" Type="http://schemas.openxmlformats.org/officeDocument/2006/relationships/tags" Target="../tags/tag281.xml"/><Relationship Id="rId64" Type="http://schemas.openxmlformats.org/officeDocument/2006/relationships/tags" Target="../tags/tag280.xml"/><Relationship Id="rId63" Type="http://schemas.openxmlformats.org/officeDocument/2006/relationships/tags" Target="../tags/tag279.xml"/><Relationship Id="rId62" Type="http://schemas.openxmlformats.org/officeDocument/2006/relationships/tags" Target="../tags/tag278.xml"/><Relationship Id="rId61" Type="http://schemas.openxmlformats.org/officeDocument/2006/relationships/tags" Target="../tags/tag277.xml"/><Relationship Id="rId60" Type="http://schemas.openxmlformats.org/officeDocument/2006/relationships/tags" Target="../tags/tag276.xml"/><Relationship Id="rId6" Type="http://schemas.openxmlformats.org/officeDocument/2006/relationships/tags" Target="../tags/tag222.xml"/><Relationship Id="rId59" Type="http://schemas.openxmlformats.org/officeDocument/2006/relationships/tags" Target="../tags/tag275.xml"/><Relationship Id="rId58" Type="http://schemas.openxmlformats.org/officeDocument/2006/relationships/tags" Target="../tags/tag274.xml"/><Relationship Id="rId57" Type="http://schemas.openxmlformats.org/officeDocument/2006/relationships/tags" Target="../tags/tag273.xml"/><Relationship Id="rId56" Type="http://schemas.openxmlformats.org/officeDocument/2006/relationships/tags" Target="../tags/tag272.xml"/><Relationship Id="rId55" Type="http://schemas.openxmlformats.org/officeDocument/2006/relationships/tags" Target="../tags/tag271.xml"/><Relationship Id="rId54" Type="http://schemas.openxmlformats.org/officeDocument/2006/relationships/tags" Target="../tags/tag270.xml"/><Relationship Id="rId53" Type="http://schemas.openxmlformats.org/officeDocument/2006/relationships/tags" Target="../tags/tag269.xml"/><Relationship Id="rId52" Type="http://schemas.openxmlformats.org/officeDocument/2006/relationships/tags" Target="../tags/tag268.xml"/><Relationship Id="rId51" Type="http://schemas.openxmlformats.org/officeDocument/2006/relationships/tags" Target="../tags/tag267.xml"/><Relationship Id="rId50" Type="http://schemas.openxmlformats.org/officeDocument/2006/relationships/tags" Target="../tags/tag266.xml"/><Relationship Id="rId5" Type="http://schemas.openxmlformats.org/officeDocument/2006/relationships/tags" Target="../tags/tag221.xml"/><Relationship Id="rId49" Type="http://schemas.openxmlformats.org/officeDocument/2006/relationships/tags" Target="../tags/tag265.xml"/><Relationship Id="rId48" Type="http://schemas.openxmlformats.org/officeDocument/2006/relationships/tags" Target="../tags/tag264.xml"/><Relationship Id="rId47" Type="http://schemas.openxmlformats.org/officeDocument/2006/relationships/tags" Target="../tags/tag263.xml"/><Relationship Id="rId46" Type="http://schemas.openxmlformats.org/officeDocument/2006/relationships/tags" Target="../tags/tag262.xml"/><Relationship Id="rId45" Type="http://schemas.openxmlformats.org/officeDocument/2006/relationships/tags" Target="../tags/tag261.xml"/><Relationship Id="rId44" Type="http://schemas.openxmlformats.org/officeDocument/2006/relationships/tags" Target="../tags/tag260.xml"/><Relationship Id="rId43" Type="http://schemas.openxmlformats.org/officeDocument/2006/relationships/tags" Target="../tags/tag259.xml"/><Relationship Id="rId42" Type="http://schemas.openxmlformats.org/officeDocument/2006/relationships/tags" Target="../tags/tag258.xml"/><Relationship Id="rId41" Type="http://schemas.openxmlformats.org/officeDocument/2006/relationships/tags" Target="../tags/tag257.xml"/><Relationship Id="rId40" Type="http://schemas.openxmlformats.org/officeDocument/2006/relationships/tags" Target="../tags/tag256.xml"/><Relationship Id="rId4" Type="http://schemas.openxmlformats.org/officeDocument/2006/relationships/tags" Target="../tags/tag220.xml"/><Relationship Id="rId39" Type="http://schemas.openxmlformats.org/officeDocument/2006/relationships/tags" Target="../tags/tag255.xml"/><Relationship Id="rId38" Type="http://schemas.openxmlformats.org/officeDocument/2006/relationships/tags" Target="../tags/tag254.xml"/><Relationship Id="rId37" Type="http://schemas.openxmlformats.org/officeDocument/2006/relationships/tags" Target="../tags/tag253.xml"/><Relationship Id="rId36" Type="http://schemas.openxmlformats.org/officeDocument/2006/relationships/tags" Target="../tags/tag252.xml"/><Relationship Id="rId35" Type="http://schemas.openxmlformats.org/officeDocument/2006/relationships/tags" Target="../tags/tag251.xml"/><Relationship Id="rId34" Type="http://schemas.openxmlformats.org/officeDocument/2006/relationships/tags" Target="../tags/tag250.xml"/><Relationship Id="rId33" Type="http://schemas.openxmlformats.org/officeDocument/2006/relationships/tags" Target="../tags/tag249.xml"/><Relationship Id="rId32" Type="http://schemas.openxmlformats.org/officeDocument/2006/relationships/tags" Target="../tags/tag248.xml"/><Relationship Id="rId31" Type="http://schemas.openxmlformats.org/officeDocument/2006/relationships/tags" Target="../tags/tag247.xml"/><Relationship Id="rId30" Type="http://schemas.openxmlformats.org/officeDocument/2006/relationships/tags" Target="../tags/tag246.xml"/><Relationship Id="rId3" Type="http://schemas.openxmlformats.org/officeDocument/2006/relationships/tags" Target="../tags/tag219.xml"/><Relationship Id="rId29" Type="http://schemas.openxmlformats.org/officeDocument/2006/relationships/tags" Target="../tags/tag245.xml"/><Relationship Id="rId28" Type="http://schemas.openxmlformats.org/officeDocument/2006/relationships/tags" Target="../tags/tag244.xml"/><Relationship Id="rId27" Type="http://schemas.openxmlformats.org/officeDocument/2006/relationships/tags" Target="../tags/tag243.xml"/><Relationship Id="rId26" Type="http://schemas.openxmlformats.org/officeDocument/2006/relationships/tags" Target="../tags/tag242.xml"/><Relationship Id="rId25" Type="http://schemas.openxmlformats.org/officeDocument/2006/relationships/tags" Target="../tags/tag241.xml"/><Relationship Id="rId24" Type="http://schemas.openxmlformats.org/officeDocument/2006/relationships/tags" Target="../tags/tag240.xml"/><Relationship Id="rId23" Type="http://schemas.openxmlformats.org/officeDocument/2006/relationships/tags" Target="../tags/tag239.xml"/><Relationship Id="rId22" Type="http://schemas.openxmlformats.org/officeDocument/2006/relationships/tags" Target="../tags/tag238.xml"/><Relationship Id="rId21" Type="http://schemas.openxmlformats.org/officeDocument/2006/relationships/tags" Target="../tags/tag237.xml"/><Relationship Id="rId20" Type="http://schemas.openxmlformats.org/officeDocument/2006/relationships/tags" Target="../tags/tag236.xml"/><Relationship Id="rId2" Type="http://schemas.openxmlformats.org/officeDocument/2006/relationships/tags" Target="../tags/tag218.xml"/><Relationship Id="rId19" Type="http://schemas.openxmlformats.org/officeDocument/2006/relationships/tags" Target="../tags/tag235.xml"/><Relationship Id="rId18" Type="http://schemas.openxmlformats.org/officeDocument/2006/relationships/tags" Target="../tags/tag234.xml"/><Relationship Id="rId17" Type="http://schemas.openxmlformats.org/officeDocument/2006/relationships/tags" Target="../tags/tag233.xml"/><Relationship Id="rId16" Type="http://schemas.openxmlformats.org/officeDocument/2006/relationships/tags" Target="../tags/tag232.xml"/><Relationship Id="rId15" Type="http://schemas.openxmlformats.org/officeDocument/2006/relationships/tags" Target="../tags/tag231.xml"/><Relationship Id="rId14" Type="http://schemas.openxmlformats.org/officeDocument/2006/relationships/tags" Target="../tags/tag230.xml"/><Relationship Id="rId13" Type="http://schemas.openxmlformats.org/officeDocument/2006/relationships/tags" Target="../tags/tag229.xml"/><Relationship Id="rId12" Type="http://schemas.openxmlformats.org/officeDocument/2006/relationships/tags" Target="../tags/tag228.xml"/><Relationship Id="rId11" Type="http://schemas.openxmlformats.org/officeDocument/2006/relationships/tags" Target="../tags/tag227.xml"/><Relationship Id="rId10" Type="http://schemas.openxmlformats.org/officeDocument/2006/relationships/tags" Target="../tags/tag226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1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: 形状 8"/>
          <p:cNvSpPr/>
          <p:nvPr>
            <p:custDataLst>
              <p:tags r:id="rId3"/>
            </p:custDataLst>
          </p:nvPr>
        </p:nvSpPr>
        <p:spPr>
          <a:xfrm flipH="1">
            <a:off x="7008859" y="0"/>
            <a:ext cx="5183141" cy="1816876"/>
          </a:xfrm>
          <a:custGeom>
            <a:avLst/>
            <a:gdLst>
              <a:gd name="connsiteX0" fmla="*/ 1866238 w 5183141"/>
              <a:gd name="connsiteY0" fmla="*/ 0 h 1816876"/>
              <a:gd name="connsiteX1" fmla="*/ 0 w 5183141"/>
              <a:gd name="connsiteY1" fmla="*/ 0 h 1816876"/>
              <a:gd name="connsiteX2" fmla="*/ 0 w 5183141"/>
              <a:gd name="connsiteY2" fmla="*/ 572769 h 1816876"/>
              <a:gd name="connsiteX3" fmla="*/ 105969 w 5183141"/>
              <a:gd name="connsiteY3" fmla="*/ 657040 h 1816876"/>
              <a:gd name="connsiteX4" fmla="*/ 5183141 w 5183141"/>
              <a:gd name="connsiteY4" fmla="*/ 1529872 h 1816876"/>
              <a:gd name="connsiteX5" fmla="*/ 3560839 w 5183141"/>
              <a:gd name="connsiteY5" fmla="*/ 1362956 h 1816876"/>
              <a:gd name="connsiteX6" fmla="*/ 3255842 w 5183141"/>
              <a:gd name="connsiteY6" fmla="*/ 1193705 h 1816876"/>
              <a:gd name="connsiteX7" fmla="*/ 3040805 w 5183141"/>
              <a:gd name="connsiteY7" fmla="*/ 1314109 h 1816876"/>
              <a:gd name="connsiteX8" fmla="*/ 3035772 w 5183141"/>
              <a:gd name="connsiteY8" fmla="*/ 1339251 h 1816876"/>
              <a:gd name="connsiteX9" fmla="*/ 3039176 w 5183141"/>
              <a:gd name="connsiteY9" fmla="*/ 1394684 h 1816876"/>
              <a:gd name="connsiteX10" fmla="*/ 3032940 w 5183141"/>
              <a:gd name="connsiteY10" fmla="*/ 1353400 h 1816876"/>
              <a:gd name="connsiteX11" fmla="*/ 3035772 w 5183141"/>
              <a:gd name="connsiteY11" fmla="*/ 1339251 h 1816876"/>
              <a:gd name="connsiteX12" fmla="*/ 3034562 w 5183141"/>
              <a:gd name="connsiteY12" fmla="*/ 1319545 h 1816876"/>
              <a:gd name="connsiteX13" fmla="*/ 2650315 w 5183141"/>
              <a:gd name="connsiteY13" fmla="*/ 1026890 h 1816876"/>
              <a:gd name="connsiteX14" fmla="*/ 2406185 w 5183141"/>
              <a:gd name="connsiteY14" fmla="*/ 616707 h 1816876"/>
              <a:gd name="connsiteX15" fmla="*/ 1975036 w 5183141"/>
              <a:gd name="connsiteY15" fmla="*/ 595538 h 1816876"/>
              <a:gd name="connsiteX16" fmla="*/ 1904194 w 5183141"/>
              <a:gd name="connsiteY16" fmla="*/ 74125 h 1816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183141" h="1816876">
                <a:moveTo>
                  <a:pt x="1866238" y="0"/>
                </a:moveTo>
                <a:lnTo>
                  <a:pt x="0" y="0"/>
                </a:lnTo>
                <a:lnTo>
                  <a:pt x="0" y="572769"/>
                </a:lnTo>
                <a:lnTo>
                  <a:pt x="105969" y="657040"/>
                </a:lnTo>
                <a:cubicBezTo>
                  <a:pt x="1963245" y="2072270"/>
                  <a:pt x="4195791" y="1961250"/>
                  <a:pt x="5183141" y="1529872"/>
                </a:cubicBezTo>
                <a:cubicBezTo>
                  <a:pt x="4567614" y="1716891"/>
                  <a:pt x="4000059" y="1644550"/>
                  <a:pt x="3560839" y="1362956"/>
                </a:cubicBezTo>
                <a:cubicBezTo>
                  <a:pt x="3461745" y="1299398"/>
                  <a:pt x="3372601" y="1208630"/>
                  <a:pt x="3255842" y="1193705"/>
                </a:cubicBezTo>
                <a:cubicBezTo>
                  <a:pt x="3168272" y="1182511"/>
                  <a:pt x="3069108" y="1238394"/>
                  <a:pt x="3040805" y="1314109"/>
                </a:cubicBezTo>
                <a:lnTo>
                  <a:pt x="3035772" y="1339251"/>
                </a:lnTo>
                <a:lnTo>
                  <a:pt x="3039176" y="1394684"/>
                </a:lnTo>
                <a:cubicBezTo>
                  <a:pt x="3034493" y="1380736"/>
                  <a:pt x="3032542" y="1366902"/>
                  <a:pt x="3032940" y="1353400"/>
                </a:cubicBezTo>
                <a:lnTo>
                  <a:pt x="3035772" y="1339251"/>
                </a:lnTo>
                <a:lnTo>
                  <a:pt x="3034562" y="1319545"/>
                </a:lnTo>
                <a:cubicBezTo>
                  <a:pt x="3002401" y="1147573"/>
                  <a:pt x="2827194" y="1005436"/>
                  <a:pt x="2650315" y="1026890"/>
                </a:cubicBezTo>
                <a:cubicBezTo>
                  <a:pt x="2617825" y="867488"/>
                  <a:pt x="2541728" y="706714"/>
                  <a:pt x="2406185" y="616707"/>
                </a:cubicBezTo>
                <a:cubicBezTo>
                  <a:pt x="2288765" y="538732"/>
                  <a:pt x="2123322" y="528528"/>
                  <a:pt x="1975036" y="595538"/>
                </a:cubicBezTo>
                <a:cubicBezTo>
                  <a:pt x="2009810" y="431440"/>
                  <a:pt x="1978471" y="240809"/>
                  <a:pt x="1904194" y="74125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0000"/>
                </a:schemeClr>
              </a:gs>
              <a:gs pos="100000">
                <a:schemeClr val="bg1">
                  <a:alpha val="70000"/>
                </a:schemeClr>
              </a:gs>
            </a:gsLst>
            <a:lin ang="16200000" scaled="0"/>
          </a:gradFill>
          <a:ln w="507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" name="任意多边形: 形状 10"/>
          <p:cNvSpPr/>
          <p:nvPr>
            <p:custDataLst>
              <p:tags r:id="rId4"/>
            </p:custDataLst>
          </p:nvPr>
        </p:nvSpPr>
        <p:spPr>
          <a:xfrm flipH="1">
            <a:off x="5403208" y="1"/>
            <a:ext cx="4206540" cy="1262717"/>
          </a:xfrm>
          <a:custGeom>
            <a:avLst/>
            <a:gdLst>
              <a:gd name="connsiteX0" fmla="*/ 766780 w 4206540"/>
              <a:gd name="connsiteY0" fmla="*/ 0 h 1262717"/>
              <a:gd name="connsiteX1" fmla="*/ 0 w 4206540"/>
              <a:gd name="connsiteY1" fmla="*/ 0 h 1262717"/>
              <a:gd name="connsiteX2" fmla="*/ 9560 w 4206540"/>
              <a:gd name="connsiteY2" fmla="*/ 16326 h 1262717"/>
              <a:gd name="connsiteX3" fmla="*/ 1810880 w 4206540"/>
              <a:gd name="connsiteY3" fmla="*/ 1073035 h 1262717"/>
              <a:gd name="connsiteX4" fmla="*/ 4206540 w 4206540"/>
              <a:gd name="connsiteY4" fmla="*/ 1162585 h 1262717"/>
              <a:gd name="connsiteX5" fmla="*/ 2731202 w 4206540"/>
              <a:gd name="connsiteY5" fmla="*/ 1072984 h 1262717"/>
              <a:gd name="connsiteX6" fmla="*/ 1427095 w 4206540"/>
              <a:gd name="connsiteY6" fmla="*/ 662446 h 1262717"/>
              <a:gd name="connsiteX7" fmla="*/ 1203576 w 4206540"/>
              <a:gd name="connsiteY7" fmla="*/ 281149 h 1262717"/>
              <a:gd name="connsiteX8" fmla="*/ 765524 w 4206540"/>
              <a:gd name="connsiteY8" fmla="*/ 203478 h 1262717"/>
              <a:gd name="connsiteX9" fmla="*/ 773704 w 4206540"/>
              <a:gd name="connsiteY9" fmla="*/ 66406 h 1262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206540" h="1262717">
                <a:moveTo>
                  <a:pt x="766780" y="0"/>
                </a:moveTo>
                <a:lnTo>
                  <a:pt x="0" y="0"/>
                </a:lnTo>
                <a:lnTo>
                  <a:pt x="9560" y="16326"/>
                </a:lnTo>
                <a:cubicBezTo>
                  <a:pt x="248239" y="377476"/>
                  <a:pt x="753797" y="794335"/>
                  <a:pt x="1810880" y="1073035"/>
                </a:cubicBezTo>
                <a:cubicBezTo>
                  <a:pt x="2475092" y="1248124"/>
                  <a:pt x="3446382" y="1349858"/>
                  <a:pt x="4206540" y="1162585"/>
                </a:cubicBezTo>
                <a:cubicBezTo>
                  <a:pt x="3870728" y="1213503"/>
                  <a:pt x="3128592" y="1157509"/>
                  <a:pt x="2731202" y="1072984"/>
                </a:cubicBezTo>
                <a:cubicBezTo>
                  <a:pt x="2284874" y="978003"/>
                  <a:pt x="1845198" y="844541"/>
                  <a:pt x="1427095" y="662446"/>
                </a:cubicBezTo>
                <a:cubicBezTo>
                  <a:pt x="1413135" y="511623"/>
                  <a:pt x="1329119" y="368262"/>
                  <a:pt x="1203576" y="281149"/>
                </a:cubicBezTo>
                <a:cubicBezTo>
                  <a:pt x="1078034" y="194087"/>
                  <a:pt x="913352" y="164846"/>
                  <a:pt x="765524" y="203478"/>
                </a:cubicBezTo>
                <a:cubicBezTo>
                  <a:pt x="772149" y="157999"/>
                  <a:pt x="774793" y="112151"/>
                  <a:pt x="773704" y="66406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20000"/>
                </a:schemeClr>
              </a:gs>
              <a:gs pos="100000">
                <a:schemeClr val="bg1">
                  <a:alpha val="60000"/>
                </a:schemeClr>
              </a:gs>
            </a:gsLst>
            <a:lin ang="16200000" scaled="0"/>
          </a:gradFill>
          <a:ln w="507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12" name="任意多边形: 形状 11"/>
          <p:cNvSpPr/>
          <p:nvPr>
            <p:custDataLst>
              <p:tags r:id="rId5"/>
            </p:custDataLst>
          </p:nvPr>
        </p:nvSpPr>
        <p:spPr>
          <a:xfrm flipH="1">
            <a:off x="10578108" y="1099372"/>
            <a:ext cx="1613892" cy="793573"/>
          </a:xfrm>
          <a:custGeom>
            <a:avLst/>
            <a:gdLst>
              <a:gd name="connsiteX0" fmla="*/ 0 w 1613892"/>
              <a:gd name="connsiteY0" fmla="*/ 0 h 793573"/>
              <a:gd name="connsiteX1" fmla="*/ 0 w 1613892"/>
              <a:gd name="connsiteY1" fmla="*/ 326367 h 793573"/>
              <a:gd name="connsiteX2" fmla="*/ 57693 w 1613892"/>
              <a:gd name="connsiteY2" fmla="*/ 361343 h 793573"/>
              <a:gd name="connsiteX3" fmla="*/ 1613892 w 1613892"/>
              <a:gd name="connsiteY3" fmla="*/ 793573 h 793573"/>
              <a:gd name="connsiteX4" fmla="*/ 75833 w 1613892"/>
              <a:gd name="connsiteY4" fmla="*/ 61266 h 793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3892" h="793573">
                <a:moveTo>
                  <a:pt x="0" y="0"/>
                </a:moveTo>
                <a:lnTo>
                  <a:pt x="0" y="326367"/>
                </a:lnTo>
                <a:lnTo>
                  <a:pt x="57693" y="361343"/>
                </a:lnTo>
                <a:cubicBezTo>
                  <a:pt x="607751" y="674040"/>
                  <a:pt x="1221959" y="783978"/>
                  <a:pt x="1613892" y="793573"/>
                </a:cubicBezTo>
                <a:cubicBezTo>
                  <a:pt x="775048" y="521126"/>
                  <a:pt x="332577" y="259890"/>
                  <a:pt x="75833" y="61266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507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" name="任意多边形: 形状 12"/>
          <p:cNvSpPr/>
          <p:nvPr>
            <p:custDataLst>
              <p:tags r:id="rId6"/>
            </p:custDataLst>
          </p:nvPr>
        </p:nvSpPr>
        <p:spPr>
          <a:xfrm flipH="1">
            <a:off x="8364646" y="1889569"/>
            <a:ext cx="2087979" cy="336290"/>
          </a:xfrm>
          <a:custGeom>
            <a:avLst/>
            <a:gdLst>
              <a:gd name="connsiteX0" fmla="*/ 1785 w 2087979"/>
              <a:gd name="connsiteY0" fmla="*/ 1751 h 336290"/>
              <a:gd name="connsiteX1" fmla="*/ 2087980 w 2087979"/>
              <a:gd name="connsiteY1" fmla="*/ 284919 h 336290"/>
              <a:gd name="connsiteX2" fmla="*/ 1785 w 2087979"/>
              <a:gd name="connsiteY2" fmla="*/ 1751 h 336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87979" h="336290">
                <a:moveTo>
                  <a:pt x="1785" y="1751"/>
                </a:moveTo>
                <a:cubicBezTo>
                  <a:pt x="-45935" y="-34292"/>
                  <a:pt x="868702" y="500468"/>
                  <a:pt x="2087980" y="284919"/>
                </a:cubicBezTo>
                <a:cubicBezTo>
                  <a:pt x="2087980" y="284919"/>
                  <a:pt x="1040796" y="364773"/>
                  <a:pt x="1785" y="17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7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" name="任意多边形: 形状 14"/>
          <p:cNvSpPr/>
          <p:nvPr>
            <p:custDataLst>
              <p:tags r:id="rId7"/>
            </p:custDataLst>
          </p:nvPr>
        </p:nvSpPr>
        <p:spPr>
          <a:xfrm flipH="1">
            <a:off x="2645116" y="1"/>
            <a:ext cx="1773350" cy="422601"/>
          </a:xfrm>
          <a:custGeom>
            <a:avLst/>
            <a:gdLst>
              <a:gd name="connsiteX0" fmla="*/ 1773350 w 1773350"/>
              <a:gd name="connsiteY0" fmla="*/ 0 h 422601"/>
              <a:gd name="connsiteX1" fmla="*/ 1504544 w 1773350"/>
              <a:gd name="connsiteY1" fmla="*/ 0 h 422601"/>
              <a:gd name="connsiteX2" fmla="*/ 1440995 w 1773350"/>
              <a:gd name="connsiteY2" fmla="*/ 26225 h 422601"/>
              <a:gd name="connsiteX3" fmla="*/ 0 w 1773350"/>
              <a:gd name="connsiteY3" fmla="*/ 413798 h 422601"/>
              <a:gd name="connsiteX4" fmla="*/ 0 w 1773350"/>
              <a:gd name="connsiteY4" fmla="*/ 413849 h 422601"/>
              <a:gd name="connsiteX5" fmla="*/ 1491278 w 1773350"/>
              <a:gd name="connsiteY5" fmla="*/ 158906 h 422601"/>
              <a:gd name="connsiteX6" fmla="*/ 1662578 w 1773350"/>
              <a:gd name="connsiteY6" fmla="*/ 68530 h 422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3350" h="422601">
                <a:moveTo>
                  <a:pt x="1773350" y="0"/>
                </a:moveTo>
                <a:lnTo>
                  <a:pt x="1504544" y="0"/>
                </a:lnTo>
                <a:lnTo>
                  <a:pt x="1440995" y="26225"/>
                </a:lnTo>
                <a:cubicBezTo>
                  <a:pt x="1034798" y="189366"/>
                  <a:pt x="500494" y="366282"/>
                  <a:pt x="0" y="413798"/>
                </a:cubicBezTo>
                <a:lnTo>
                  <a:pt x="0" y="413849"/>
                </a:lnTo>
                <a:cubicBezTo>
                  <a:pt x="0" y="413849"/>
                  <a:pt x="812243" y="495683"/>
                  <a:pt x="1491278" y="158906"/>
                </a:cubicBezTo>
                <a:cubicBezTo>
                  <a:pt x="1549937" y="129818"/>
                  <a:pt x="1607086" y="99961"/>
                  <a:pt x="1662578" y="68530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7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" name="任意多边形: 形状 15"/>
          <p:cNvSpPr/>
          <p:nvPr>
            <p:custDataLst>
              <p:tags r:id="rId8"/>
            </p:custDataLst>
          </p:nvPr>
        </p:nvSpPr>
        <p:spPr>
          <a:xfrm flipH="1">
            <a:off x="0" y="410847"/>
            <a:ext cx="2363796" cy="1284640"/>
          </a:xfrm>
          <a:custGeom>
            <a:avLst/>
            <a:gdLst>
              <a:gd name="connsiteX0" fmla="*/ 2363796 w 2363796"/>
              <a:gd name="connsiteY0" fmla="*/ 0 h 1284640"/>
              <a:gd name="connsiteX1" fmla="*/ 2285003 w 2363796"/>
              <a:gd name="connsiteY1" fmla="*/ 37703 h 1284640"/>
              <a:gd name="connsiteX2" fmla="*/ 1703121 w 2363796"/>
              <a:gd name="connsiteY2" fmla="*/ 577868 h 1284640"/>
              <a:gd name="connsiteX3" fmla="*/ 1016776 w 2363796"/>
              <a:gd name="connsiteY3" fmla="*/ 1001503 h 1284640"/>
              <a:gd name="connsiteX4" fmla="*/ 0 w 2363796"/>
              <a:gd name="connsiteY4" fmla="*/ 1281118 h 1284640"/>
              <a:gd name="connsiteX5" fmla="*/ 2212227 w 2363796"/>
              <a:gd name="connsiteY5" fmla="*/ 713568 h 1284640"/>
              <a:gd name="connsiteX6" fmla="*/ 2363796 w 2363796"/>
              <a:gd name="connsiteY6" fmla="*/ 633081 h 1284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63796" h="1284640">
                <a:moveTo>
                  <a:pt x="2363796" y="0"/>
                </a:moveTo>
                <a:lnTo>
                  <a:pt x="2285003" y="37703"/>
                </a:lnTo>
                <a:cubicBezTo>
                  <a:pt x="1947778" y="244250"/>
                  <a:pt x="1903320" y="592704"/>
                  <a:pt x="1703121" y="577868"/>
                </a:cubicBezTo>
                <a:cubicBezTo>
                  <a:pt x="1313549" y="548982"/>
                  <a:pt x="1245677" y="910634"/>
                  <a:pt x="1016776" y="1001503"/>
                </a:cubicBezTo>
                <a:cubicBezTo>
                  <a:pt x="440591" y="1230302"/>
                  <a:pt x="0" y="1281118"/>
                  <a:pt x="0" y="1281118"/>
                </a:cubicBezTo>
                <a:cubicBezTo>
                  <a:pt x="482892" y="1315600"/>
                  <a:pt x="1447448" y="1094733"/>
                  <a:pt x="2212227" y="713568"/>
                </a:cubicBezTo>
                <a:lnTo>
                  <a:pt x="2363796" y="633081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10000"/>
                </a:schemeClr>
              </a:gs>
              <a:gs pos="100000">
                <a:schemeClr val="bg1">
                  <a:alpha val="70000"/>
                </a:schemeClr>
              </a:gs>
            </a:gsLst>
            <a:lin ang="10800000" scaled="1"/>
            <a:tileRect/>
          </a:gradFill>
          <a:ln w="507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17" name="任意多边形: 形状 16"/>
          <p:cNvSpPr/>
          <p:nvPr>
            <p:custDataLst>
              <p:tags r:id="rId9"/>
            </p:custDataLst>
          </p:nvPr>
        </p:nvSpPr>
        <p:spPr>
          <a:xfrm flipH="1">
            <a:off x="0" y="1"/>
            <a:ext cx="4561928" cy="1238887"/>
          </a:xfrm>
          <a:custGeom>
            <a:avLst/>
            <a:gdLst>
              <a:gd name="connsiteX0" fmla="*/ 4561928 w 4561928"/>
              <a:gd name="connsiteY0" fmla="*/ 0 h 1238887"/>
              <a:gd name="connsiteX1" fmla="*/ 2950305 w 4561928"/>
              <a:gd name="connsiteY1" fmla="*/ 0 h 1238887"/>
              <a:gd name="connsiteX2" fmla="*/ 2915114 w 4561928"/>
              <a:gd name="connsiteY2" fmla="*/ 19404 h 1238887"/>
              <a:gd name="connsiteX3" fmla="*/ 2753605 w 4561928"/>
              <a:gd name="connsiteY3" fmla="*/ 173983 h 1238887"/>
              <a:gd name="connsiteX4" fmla="*/ 1905674 w 4561928"/>
              <a:gd name="connsiteY4" fmla="*/ 424510 h 1238887"/>
              <a:gd name="connsiteX5" fmla="*/ 0 w 4561928"/>
              <a:gd name="connsiteY5" fmla="*/ 1233098 h 1238887"/>
              <a:gd name="connsiteX6" fmla="*/ 4511496 w 4561928"/>
              <a:gd name="connsiteY6" fmla="*/ 267276 h 1238887"/>
              <a:gd name="connsiteX7" fmla="*/ 4561928 w 4561928"/>
              <a:gd name="connsiteY7" fmla="*/ 236218 h 1238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1928" h="1238887">
                <a:moveTo>
                  <a:pt x="4561928" y="0"/>
                </a:moveTo>
                <a:lnTo>
                  <a:pt x="2950305" y="0"/>
                </a:lnTo>
                <a:lnTo>
                  <a:pt x="2915114" y="19404"/>
                </a:lnTo>
                <a:cubicBezTo>
                  <a:pt x="2856560" y="58705"/>
                  <a:pt x="2802466" y="109841"/>
                  <a:pt x="2753605" y="173983"/>
                </a:cubicBezTo>
                <a:cubicBezTo>
                  <a:pt x="2755636" y="129208"/>
                  <a:pt x="2347027" y="46867"/>
                  <a:pt x="1905674" y="424510"/>
                </a:cubicBezTo>
                <a:cubicBezTo>
                  <a:pt x="1386347" y="868807"/>
                  <a:pt x="1545495" y="961961"/>
                  <a:pt x="0" y="1233098"/>
                </a:cubicBezTo>
                <a:cubicBezTo>
                  <a:pt x="1062338" y="1285779"/>
                  <a:pt x="3293252" y="980107"/>
                  <a:pt x="4511496" y="267276"/>
                </a:cubicBezTo>
                <a:lnTo>
                  <a:pt x="4561928" y="236218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70000"/>
                </a:schemeClr>
              </a:gs>
            </a:gsLst>
            <a:lin ang="10800000" scaled="1"/>
            <a:tileRect/>
          </a:gradFill>
          <a:ln w="507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19" name="任意多边形: 形状 18"/>
          <p:cNvSpPr/>
          <p:nvPr>
            <p:custDataLst>
              <p:tags r:id="rId10"/>
            </p:custDataLst>
          </p:nvPr>
        </p:nvSpPr>
        <p:spPr>
          <a:xfrm flipH="1">
            <a:off x="3531791" y="1270622"/>
            <a:ext cx="1681049" cy="198471"/>
          </a:xfrm>
          <a:custGeom>
            <a:avLst/>
            <a:gdLst>
              <a:gd name="connsiteX0" fmla="*/ 0 w 1952936"/>
              <a:gd name="connsiteY0" fmla="*/ 176323 h 230571"/>
              <a:gd name="connsiteX1" fmla="*/ 1002612 w 1952936"/>
              <a:gd name="connsiteY1" fmla="*/ 219728 h 230571"/>
              <a:gd name="connsiteX2" fmla="*/ 1952937 w 1952936"/>
              <a:gd name="connsiteY2" fmla="*/ 38750 h 230571"/>
              <a:gd name="connsiteX3" fmla="*/ 1567274 w 1952936"/>
              <a:gd name="connsiteY3" fmla="*/ 71341 h 230571"/>
              <a:gd name="connsiteX4" fmla="*/ 0 w 1952936"/>
              <a:gd name="connsiteY4" fmla="*/ 176323 h 230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2936" h="230571">
                <a:moveTo>
                  <a:pt x="0" y="176323"/>
                </a:moveTo>
                <a:cubicBezTo>
                  <a:pt x="331142" y="228764"/>
                  <a:pt x="668222" y="243079"/>
                  <a:pt x="1002612" y="219728"/>
                </a:cubicBezTo>
                <a:cubicBezTo>
                  <a:pt x="1293903" y="199422"/>
                  <a:pt x="1905370" y="144544"/>
                  <a:pt x="1952937" y="38750"/>
                </a:cubicBezTo>
                <a:cubicBezTo>
                  <a:pt x="1930854" y="-53034"/>
                  <a:pt x="1674083" y="43369"/>
                  <a:pt x="1567274" y="71341"/>
                </a:cubicBezTo>
                <a:cubicBezTo>
                  <a:pt x="1166076" y="176425"/>
                  <a:pt x="433230" y="201909"/>
                  <a:pt x="0" y="176323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507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2" name="任意多边形: 形状 21"/>
          <p:cNvSpPr/>
          <p:nvPr>
            <p:custDataLst>
              <p:tags r:id="rId11"/>
            </p:custDataLst>
          </p:nvPr>
        </p:nvSpPr>
        <p:spPr>
          <a:xfrm>
            <a:off x="0" y="5572125"/>
            <a:ext cx="12192000" cy="1285875"/>
          </a:xfrm>
          <a:custGeom>
            <a:avLst/>
            <a:gdLst>
              <a:gd name="connsiteX0" fmla="*/ 6219979 w 12192000"/>
              <a:gd name="connsiteY0" fmla="*/ 0 h 1285722"/>
              <a:gd name="connsiteX1" fmla="*/ 12159594 w 12192000"/>
              <a:gd name="connsiteY1" fmla="*/ 982922 h 1285722"/>
              <a:gd name="connsiteX2" fmla="*/ 12192000 w 12192000"/>
              <a:gd name="connsiteY2" fmla="*/ 998085 h 1285722"/>
              <a:gd name="connsiteX3" fmla="*/ 12192000 w 12192000"/>
              <a:gd name="connsiteY3" fmla="*/ 1285722 h 1285722"/>
              <a:gd name="connsiteX4" fmla="*/ 0 w 12192000"/>
              <a:gd name="connsiteY4" fmla="*/ 1285722 h 1285722"/>
              <a:gd name="connsiteX5" fmla="*/ 0 w 12192000"/>
              <a:gd name="connsiteY5" fmla="*/ 952254 h 1285722"/>
              <a:gd name="connsiteX6" fmla="*/ 187963 w 12192000"/>
              <a:gd name="connsiteY6" fmla="*/ 877083 h 1285722"/>
              <a:gd name="connsiteX7" fmla="*/ 6219979 w 12192000"/>
              <a:gd name="connsiteY7" fmla="*/ 0 h 1285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1285722">
                <a:moveTo>
                  <a:pt x="6219979" y="0"/>
                </a:moveTo>
                <a:cubicBezTo>
                  <a:pt x="9346230" y="0"/>
                  <a:pt x="11205083" y="561670"/>
                  <a:pt x="12159594" y="982922"/>
                </a:cubicBezTo>
                <a:lnTo>
                  <a:pt x="12192000" y="998085"/>
                </a:lnTo>
                <a:lnTo>
                  <a:pt x="12192000" y="1285722"/>
                </a:lnTo>
                <a:lnTo>
                  <a:pt x="0" y="1285722"/>
                </a:lnTo>
                <a:lnTo>
                  <a:pt x="0" y="952254"/>
                </a:lnTo>
                <a:lnTo>
                  <a:pt x="187963" y="877083"/>
                </a:lnTo>
                <a:cubicBezTo>
                  <a:pt x="1182074" y="501190"/>
                  <a:pt x="3093729" y="0"/>
                  <a:pt x="6219979" y="0"/>
                </a:cubicBezTo>
                <a:close/>
              </a:path>
            </a:pathLst>
          </a:custGeom>
          <a:gradFill flip="none" rotWithShape="1">
            <a:gsLst>
              <a:gs pos="39000">
                <a:schemeClr val="accent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  <a:tileRect/>
          </a:gradFill>
          <a:ln w="460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3" name="任意多边形: 形状 22"/>
          <p:cNvSpPr/>
          <p:nvPr>
            <p:custDataLst>
              <p:tags r:id="rId12"/>
            </p:custDataLst>
          </p:nvPr>
        </p:nvSpPr>
        <p:spPr>
          <a:xfrm>
            <a:off x="1864995" y="6028690"/>
            <a:ext cx="8462010" cy="829310"/>
          </a:xfrm>
          <a:custGeom>
            <a:avLst/>
            <a:gdLst>
              <a:gd name="connsiteX0" fmla="*/ 4582907 w 8461752"/>
              <a:gd name="connsiteY0" fmla="*/ 1244 h 829123"/>
              <a:gd name="connsiteX1" fmla="*/ 5089373 w 8461752"/>
              <a:gd name="connsiteY1" fmla="*/ 140013 h 829123"/>
              <a:gd name="connsiteX2" fmla="*/ 5463286 w 8461752"/>
              <a:gd name="connsiteY2" fmla="*/ 467314 h 829123"/>
              <a:gd name="connsiteX3" fmla="*/ 6205353 w 8461752"/>
              <a:gd name="connsiteY3" fmla="*/ 351059 h 829123"/>
              <a:gd name="connsiteX4" fmla="*/ 7167033 w 8461752"/>
              <a:gd name="connsiteY4" fmla="*/ 150883 h 829123"/>
              <a:gd name="connsiteX5" fmla="*/ 7754018 w 8461752"/>
              <a:gd name="connsiteY5" fmla="*/ 239318 h 829123"/>
              <a:gd name="connsiteX6" fmla="*/ 8289831 w 8461752"/>
              <a:gd name="connsiteY6" fmla="*/ 647453 h 829123"/>
              <a:gd name="connsiteX7" fmla="*/ 8461752 w 8461752"/>
              <a:gd name="connsiteY7" fmla="*/ 829123 h 829123"/>
              <a:gd name="connsiteX8" fmla="*/ 0 w 8461752"/>
              <a:gd name="connsiteY8" fmla="*/ 829123 h 829123"/>
              <a:gd name="connsiteX9" fmla="*/ 68798 w 8461752"/>
              <a:gd name="connsiteY9" fmla="*/ 787641 h 829123"/>
              <a:gd name="connsiteX10" fmla="*/ 1725910 w 8461752"/>
              <a:gd name="connsiteY10" fmla="*/ 206984 h 829123"/>
              <a:gd name="connsiteX11" fmla="*/ 2170432 w 8461752"/>
              <a:gd name="connsiteY11" fmla="*/ 211913 h 829123"/>
              <a:gd name="connsiteX12" fmla="*/ 2632134 w 8461752"/>
              <a:gd name="connsiteY12" fmla="*/ 472472 h 829123"/>
              <a:gd name="connsiteX13" fmla="*/ 3472862 w 8461752"/>
              <a:gd name="connsiteY13" fmla="*/ 421991 h 829123"/>
              <a:gd name="connsiteX14" fmla="*/ 4260437 w 8461752"/>
              <a:gd name="connsiteY14" fmla="*/ 62357 h 829123"/>
              <a:gd name="connsiteX15" fmla="*/ 4582907 w 8461752"/>
              <a:gd name="connsiteY15" fmla="*/ 1244 h 829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461752" h="829123">
                <a:moveTo>
                  <a:pt x="4582907" y="1244"/>
                </a:moveTo>
                <a:cubicBezTo>
                  <a:pt x="4765322" y="-7637"/>
                  <a:pt x="4946041" y="30276"/>
                  <a:pt x="5089373" y="140013"/>
                </a:cubicBezTo>
                <a:cubicBezTo>
                  <a:pt x="5221518" y="241207"/>
                  <a:pt x="5312808" y="396151"/>
                  <a:pt x="5463286" y="467314"/>
                </a:cubicBezTo>
                <a:cubicBezTo>
                  <a:pt x="5696900" y="577811"/>
                  <a:pt x="5965520" y="447278"/>
                  <a:pt x="6205353" y="351059"/>
                </a:cubicBezTo>
                <a:cubicBezTo>
                  <a:pt x="6510821" y="228494"/>
                  <a:pt x="6838029" y="160418"/>
                  <a:pt x="7167033" y="150883"/>
                </a:cubicBezTo>
                <a:cubicBezTo>
                  <a:pt x="7366380" y="145080"/>
                  <a:pt x="7570332" y="161661"/>
                  <a:pt x="7754018" y="239318"/>
                </a:cubicBezTo>
                <a:cubicBezTo>
                  <a:pt x="7962161" y="327338"/>
                  <a:pt x="8130325" y="487350"/>
                  <a:pt x="8289831" y="647453"/>
                </a:cubicBezTo>
                <a:lnTo>
                  <a:pt x="8461752" y="829123"/>
                </a:lnTo>
                <a:lnTo>
                  <a:pt x="0" y="829123"/>
                </a:lnTo>
                <a:lnTo>
                  <a:pt x="68798" y="787641"/>
                </a:lnTo>
                <a:cubicBezTo>
                  <a:pt x="581373" y="498862"/>
                  <a:pt x="1145040" y="300601"/>
                  <a:pt x="1725910" y="206984"/>
                </a:cubicBezTo>
                <a:cubicBezTo>
                  <a:pt x="1873577" y="183171"/>
                  <a:pt x="2027877" y="166498"/>
                  <a:pt x="2170432" y="211913"/>
                </a:cubicBezTo>
                <a:cubicBezTo>
                  <a:pt x="2339241" y="265710"/>
                  <a:pt x="2470557" y="399744"/>
                  <a:pt x="2632134" y="472472"/>
                </a:cubicBezTo>
                <a:cubicBezTo>
                  <a:pt x="2895504" y="590984"/>
                  <a:pt x="3205993" y="532442"/>
                  <a:pt x="3472862" y="421991"/>
                </a:cubicBezTo>
                <a:cubicBezTo>
                  <a:pt x="3739732" y="311540"/>
                  <a:pt x="3985876" y="151989"/>
                  <a:pt x="4260437" y="62357"/>
                </a:cubicBezTo>
                <a:cubicBezTo>
                  <a:pt x="4363398" y="28745"/>
                  <a:pt x="4473458" y="6572"/>
                  <a:pt x="4582907" y="1244"/>
                </a:cubicBezTo>
                <a:close/>
              </a:path>
            </a:pathLst>
          </a:custGeom>
          <a:solidFill>
            <a:schemeClr val="accent2">
              <a:alpha val="25000"/>
            </a:schemeClr>
          </a:solidFill>
          <a:ln w="460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7" name="任意多边形: 形状 96"/>
          <p:cNvSpPr/>
          <p:nvPr>
            <p:custDataLst>
              <p:tags r:id="rId13"/>
            </p:custDataLst>
          </p:nvPr>
        </p:nvSpPr>
        <p:spPr>
          <a:xfrm>
            <a:off x="3657612" y="5758167"/>
            <a:ext cx="4876229" cy="913604"/>
          </a:xfrm>
          <a:custGeom>
            <a:avLst/>
            <a:gdLst>
              <a:gd name="connsiteX0" fmla="*/ 1448281 w 4876229"/>
              <a:gd name="connsiteY0" fmla="*/ 786999 h 913604"/>
              <a:gd name="connsiteX1" fmla="*/ 1446340 w 4876229"/>
              <a:gd name="connsiteY1" fmla="*/ 798386 h 913604"/>
              <a:gd name="connsiteX2" fmla="*/ 1448626 w 4876229"/>
              <a:gd name="connsiteY2" fmla="*/ 787086 h 913604"/>
              <a:gd name="connsiteX3" fmla="*/ 1448281 w 4876229"/>
              <a:gd name="connsiteY3" fmla="*/ 786999 h 913604"/>
              <a:gd name="connsiteX4" fmla="*/ 4739884 w 4876229"/>
              <a:gd name="connsiteY4" fmla="*/ 741667 h 913604"/>
              <a:gd name="connsiteX5" fmla="*/ 4738159 w 4876229"/>
              <a:gd name="connsiteY5" fmla="*/ 751717 h 913604"/>
              <a:gd name="connsiteX6" fmla="*/ 4740185 w 4876229"/>
              <a:gd name="connsiteY6" fmla="*/ 741754 h 913604"/>
              <a:gd name="connsiteX7" fmla="*/ 4739884 w 4876229"/>
              <a:gd name="connsiteY7" fmla="*/ 741667 h 913604"/>
              <a:gd name="connsiteX8" fmla="*/ 133399 w 4876229"/>
              <a:gd name="connsiteY8" fmla="*/ 718246 h 913604"/>
              <a:gd name="connsiteX9" fmla="*/ 131458 w 4876229"/>
              <a:gd name="connsiteY9" fmla="*/ 729633 h 913604"/>
              <a:gd name="connsiteX10" fmla="*/ 133744 w 4876229"/>
              <a:gd name="connsiteY10" fmla="*/ 718333 h 913604"/>
              <a:gd name="connsiteX11" fmla="*/ 133399 w 4876229"/>
              <a:gd name="connsiteY11" fmla="*/ 718246 h 913604"/>
              <a:gd name="connsiteX12" fmla="*/ 1477904 w 4876229"/>
              <a:gd name="connsiteY12" fmla="*/ 637633 h 913604"/>
              <a:gd name="connsiteX13" fmla="*/ 1503775 w 4876229"/>
              <a:gd name="connsiteY13" fmla="*/ 718764 h 913604"/>
              <a:gd name="connsiteX14" fmla="*/ 1574836 w 4876229"/>
              <a:gd name="connsiteY14" fmla="*/ 706429 h 913604"/>
              <a:gd name="connsiteX15" fmla="*/ 1586899 w 4876229"/>
              <a:gd name="connsiteY15" fmla="*/ 732836 h 913604"/>
              <a:gd name="connsiteX16" fmla="*/ 1523124 w 4876229"/>
              <a:gd name="connsiteY16" fmla="*/ 757744 h 913604"/>
              <a:gd name="connsiteX17" fmla="*/ 1523050 w 4876229"/>
              <a:gd name="connsiteY17" fmla="*/ 757756 h 913604"/>
              <a:gd name="connsiteX18" fmla="*/ 1523093 w 4876229"/>
              <a:gd name="connsiteY18" fmla="*/ 757756 h 913604"/>
              <a:gd name="connsiteX19" fmla="*/ 1523124 w 4876229"/>
              <a:gd name="connsiteY19" fmla="*/ 757744 h 913604"/>
              <a:gd name="connsiteX20" fmla="*/ 1550894 w 4876229"/>
              <a:gd name="connsiteY20" fmla="*/ 753264 h 913604"/>
              <a:gd name="connsiteX21" fmla="*/ 1602950 w 4876229"/>
              <a:gd name="connsiteY21" fmla="*/ 784325 h 913604"/>
              <a:gd name="connsiteX22" fmla="*/ 1519945 w 4876229"/>
              <a:gd name="connsiteY22" fmla="*/ 802872 h 913604"/>
              <a:gd name="connsiteX23" fmla="*/ 1564013 w 4876229"/>
              <a:gd name="connsiteY23" fmla="*/ 862222 h 913604"/>
              <a:gd name="connsiteX24" fmla="*/ 1489891 w 4876229"/>
              <a:gd name="connsiteY24" fmla="*/ 823058 h 913604"/>
              <a:gd name="connsiteX25" fmla="*/ 1473721 w 4876229"/>
              <a:gd name="connsiteY25" fmla="*/ 913592 h 913604"/>
              <a:gd name="connsiteX26" fmla="*/ 1440649 w 4876229"/>
              <a:gd name="connsiteY26" fmla="*/ 863257 h 913604"/>
              <a:gd name="connsiteX27" fmla="*/ 1404127 w 4876229"/>
              <a:gd name="connsiteY27" fmla="*/ 908589 h 913604"/>
              <a:gd name="connsiteX28" fmla="*/ 1380756 w 4876229"/>
              <a:gd name="connsiteY28" fmla="*/ 841863 h 913604"/>
              <a:gd name="connsiteX29" fmla="*/ 1329573 w 4876229"/>
              <a:gd name="connsiteY29" fmla="*/ 860540 h 913604"/>
              <a:gd name="connsiteX30" fmla="*/ 1415424 w 4876229"/>
              <a:gd name="connsiteY30" fmla="*/ 789932 h 913604"/>
              <a:gd name="connsiteX31" fmla="*/ 1315516 w 4876229"/>
              <a:gd name="connsiteY31" fmla="*/ 778502 h 913604"/>
              <a:gd name="connsiteX32" fmla="*/ 1404471 w 4876229"/>
              <a:gd name="connsiteY32" fmla="*/ 764139 h 913604"/>
              <a:gd name="connsiteX33" fmla="*/ 1348675 w 4876229"/>
              <a:gd name="connsiteY33" fmla="*/ 694826 h 913604"/>
              <a:gd name="connsiteX34" fmla="*/ 1436121 w 4876229"/>
              <a:gd name="connsiteY34" fmla="*/ 738476 h 913604"/>
              <a:gd name="connsiteX35" fmla="*/ 1477904 w 4876229"/>
              <a:gd name="connsiteY35" fmla="*/ 637633 h 913604"/>
              <a:gd name="connsiteX36" fmla="*/ 4765885 w 4876229"/>
              <a:gd name="connsiteY36" fmla="*/ 610158 h 913604"/>
              <a:gd name="connsiteX37" fmla="*/ 4788695 w 4876229"/>
              <a:gd name="connsiteY37" fmla="*/ 681627 h 913604"/>
              <a:gd name="connsiteX38" fmla="*/ 4851261 w 4876229"/>
              <a:gd name="connsiteY38" fmla="*/ 670758 h 913604"/>
              <a:gd name="connsiteX39" fmla="*/ 4805727 w 4876229"/>
              <a:gd name="connsiteY39" fmla="*/ 715961 h 913604"/>
              <a:gd name="connsiteX40" fmla="*/ 4876098 w 4876229"/>
              <a:gd name="connsiteY40" fmla="*/ 739338 h 913604"/>
              <a:gd name="connsiteX41" fmla="*/ 4802967 w 4876229"/>
              <a:gd name="connsiteY41" fmla="*/ 755685 h 913604"/>
              <a:gd name="connsiteX42" fmla="*/ 4841818 w 4876229"/>
              <a:gd name="connsiteY42" fmla="*/ 807961 h 913604"/>
              <a:gd name="connsiteX43" fmla="*/ 4776535 w 4876229"/>
              <a:gd name="connsiteY43" fmla="*/ 773499 h 913604"/>
              <a:gd name="connsiteX44" fmla="*/ 4762262 w 4876229"/>
              <a:gd name="connsiteY44" fmla="*/ 853207 h 913604"/>
              <a:gd name="connsiteX45" fmla="*/ 4733114 w 4876229"/>
              <a:gd name="connsiteY45" fmla="*/ 808910 h 913604"/>
              <a:gd name="connsiteX46" fmla="*/ 4700947 w 4876229"/>
              <a:gd name="connsiteY46" fmla="*/ 848850 h 913604"/>
              <a:gd name="connsiteX47" fmla="*/ 4680379 w 4876229"/>
              <a:gd name="connsiteY47" fmla="*/ 790061 h 913604"/>
              <a:gd name="connsiteX48" fmla="*/ 4635276 w 4876229"/>
              <a:gd name="connsiteY48" fmla="*/ 806495 h 913604"/>
              <a:gd name="connsiteX49" fmla="*/ 4710864 w 4876229"/>
              <a:gd name="connsiteY49" fmla="*/ 744298 h 913604"/>
              <a:gd name="connsiteX50" fmla="*/ 4622858 w 4876229"/>
              <a:gd name="connsiteY50" fmla="*/ 734249 h 913604"/>
              <a:gd name="connsiteX51" fmla="*/ 4701206 w 4876229"/>
              <a:gd name="connsiteY51" fmla="*/ 721568 h 913604"/>
              <a:gd name="connsiteX52" fmla="*/ 4652050 w 4876229"/>
              <a:gd name="connsiteY52" fmla="*/ 660493 h 913604"/>
              <a:gd name="connsiteX53" fmla="*/ 4729061 w 4876229"/>
              <a:gd name="connsiteY53" fmla="*/ 698967 h 913604"/>
              <a:gd name="connsiteX54" fmla="*/ 4765885 w 4876229"/>
              <a:gd name="connsiteY54" fmla="*/ 610158 h 913604"/>
              <a:gd name="connsiteX55" fmla="*/ 163022 w 4876229"/>
              <a:gd name="connsiteY55" fmla="*/ 568880 h 913604"/>
              <a:gd name="connsiteX56" fmla="*/ 188893 w 4876229"/>
              <a:gd name="connsiteY56" fmla="*/ 650011 h 913604"/>
              <a:gd name="connsiteX57" fmla="*/ 259954 w 4876229"/>
              <a:gd name="connsiteY57" fmla="*/ 637676 h 913604"/>
              <a:gd name="connsiteX58" fmla="*/ 208211 w 4876229"/>
              <a:gd name="connsiteY58" fmla="*/ 689003 h 913604"/>
              <a:gd name="connsiteX59" fmla="*/ 288111 w 4876229"/>
              <a:gd name="connsiteY59" fmla="*/ 715572 h 913604"/>
              <a:gd name="connsiteX60" fmla="*/ 205106 w 4876229"/>
              <a:gd name="connsiteY60" fmla="*/ 734119 h 913604"/>
              <a:gd name="connsiteX61" fmla="*/ 249174 w 4876229"/>
              <a:gd name="connsiteY61" fmla="*/ 793469 h 913604"/>
              <a:gd name="connsiteX62" fmla="*/ 175052 w 4876229"/>
              <a:gd name="connsiteY62" fmla="*/ 754305 h 913604"/>
              <a:gd name="connsiteX63" fmla="*/ 158882 w 4876229"/>
              <a:gd name="connsiteY63" fmla="*/ 844839 h 913604"/>
              <a:gd name="connsiteX64" fmla="*/ 125810 w 4876229"/>
              <a:gd name="connsiteY64" fmla="*/ 794504 h 913604"/>
              <a:gd name="connsiteX65" fmla="*/ 89288 w 4876229"/>
              <a:gd name="connsiteY65" fmla="*/ 839836 h 913604"/>
              <a:gd name="connsiteX66" fmla="*/ 65917 w 4876229"/>
              <a:gd name="connsiteY66" fmla="*/ 773110 h 913604"/>
              <a:gd name="connsiteX67" fmla="*/ 14734 w 4876229"/>
              <a:gd name="connsiteY67" fmla="*/ 791787 h 913604"/>
              <a:gd name="connsiteX68" fmla="*/ 100585 w 4876229"/>
              <a:gd name="connsiteY68" fmla="*/ 721179 h 913604"/>
              <a:gd name="connsiteX69" fmla="*/ 634 w 4876229"/>
              <a:gd name="connsiteY69" fmla="*/ 709749 h 913604"/>
              <a:gd name="connsiteX70" fmla="*/ 89589 w 4876229"/>
              <a:gd name="connsiteY70" fmla="*/ 695386 h 913604"/>
              <a:gd name="connsiteX71" fmla="*/ 33793 w 4876229"/>
              <a:gd name="connsiteY71" fmla="*/ 626073 h 913604"/>
              <a:gd name="connsiteX72" fmla="*/ 121239 w 4876229"/>
              <a:gd name="connsiteY72" fmla="*/ 669723 h 913604"/>
              <a:gd name="connsiteX73" fmla="*/ 163022 w 4876229"/>
              <a:gd name="connsiteY73" fmla="*/ 568880 h 913604"/>
              <a:gd name="connsiteX74" fmla="*/ 2425926 w 4876229"/>
              <a:gd name="connsiteY74" fmla="*/ 504872 h 913604"/>
              <a:gd name="connsiteX75" fmla="*/ 2424373 w 4876229"/>
              <a:gd name="connsiteY75" fmla="*/ 513800 h 913604"/>
              <a:gd name="connsiteX76" fmla="*/ 2426184 w 4876229"/>
              <a:gd name="connsiteY76" fmla="*/ 504958 h 913604"/>
              <a:gd name="connsiteX77" fmla="*/ 2425926 w 4876229"/>
              <a:gd name="connsiteY77" fmla="*/ 504872 h 913604"/>
              <a:gd name="connsiteX78" fmla="*/ 2449037 w 4876229"/>
              <a:gd name="connsiteY78" fmla="*/ 387984 h 913604"/>
              <a:gd name="connsiteX79" fmla="*/ 2469304 w 4876229"/>
              <a:gd name="connsiteY79" fmla="*/ 451475 h 913604"/>
              <a:gd name="connsiteX80" fmla="*/ 2524928 w 4876229"/>
              <a:gd name="connsiteY80" fmla="*/ 441813 h 913604"/>
              <a:gd name="connsiteX81" fmla="*/ 2534392 w 4876229"/>
              <a:gd name="connsiteY81" fmla="*/ 462511 h 913604"/>
              <a:gd name="connsiteX82" fmla="*/ 2484620 w 4876229"/>
              <a:gd name="connsiteY82" fmla="*/ 481958 h 913604"/>
              <a:gd name="connsiteX83" fmla="*/ 2484439 w 4876229"/>
              <a:gd name="connsiteY83" fmla="*/ 481969 h 913604"/>
              <a:gd name="connsiteX84" fmla="*/ 2484482 w 4876229"/>
              <a:gd name="connsiteY84" fmla="*/ 482012 h 913604"/>
              <a:gd name="connsiteX85" fmla="*/ 2484620 w 4876229"/>
              <a:gd name="connsiteY85" fmla="*/ 481958 h 913604"/>
              <a:gd name="connsiteX86" fmla="*/ 2525596 w 4876229"/>
              <a:gd name="connsiteY86" fmla="*/ 479489 h 913604"/>
              <a:gd name="connsiteX87" fmla="*/ 2546962 w 4876229"/>
              <a:gd name="connsiteY87" fmla="*/ 502759 h 913604"/>
              <a:gd name="connsiteX88" fmla="*/ 2481981 w 4876229"/>
              <a:gd name="connsiteY88" fmla="*/ 517251 h 913604"/>
              <a:gd name="connsiteX89" fmla="*/ 2516476 w 4876229"/>
              <a:gd name="connsiteY89" fmla="*/ 563704 h 913604"/>
              <a:gd name="connsiteX90" fmla="*/ 2458481 w 4876229"/>
              <a:gd name="connsiteY90" fmla="*/ 533080 h 913604"/>
              <a:gd name="connsiteX91" fmla="*/ 2445804 w 4876229"/>
              <a:gd name="connsiteY91" fmla="*/ 603946 h 913604"/>
              <a:gd name="connsiteX92" fmla="*/ 2419932 w 4876229"/>
              <a:gd name="connsiteY92" fmla="*/ 564567 h 913604"/>
              <a:gd name="connsiteX93" fmla="*/ 2391344 w 4876229"/>
              <a:gd name="connsiteY93" fmla="*/ 600065 h 913604"/>
              <a:gd name="connsiteX94" fmla="*/ 2373061 w 4876229"/>
              <a:gd name="connsiteY94" fmla="*/ 547832 h 913604"/>
              <a:gd name="connsiteX95" fmla="*/ 2333003 w 4876229"/>
              <a:gd name="connsiteY95" fmla="*/ 562453 h 913604"/>
              <a:gd name="connsiteX96" fmla="*/ 2400183 w 4876229"/>
              <a:gd name="connsiteY96" fmla="*/ 507201 h 913604"/>
              <a:gd name="connsiteX97" fmla="*/ 2321965 w 4876229"/>
              <a:gd name="connsiteY97" fmla="*/ 498273 h 913604"/>
              <a:gd name="connsiteX98" fmla="*/ 2391560 w 4876229"/>
              <a:gd name="connsiteY98" fmla="*/ 487015 h 913604"/>
              <a:gd name="connsiteX99" fmla="*/ 2347880 w 4876229"/>
              <a:gd name="connsiteY99" fmla="*/ 432755 h 913604"/>
              <a:gd name="connsiteX100" fmla="*/ 2416310 w 4876229"/>
              <a:gd name="connsiteY100" fmla="*/ 466916 h 913604"/>
              <a:gd name="connsiteX101" fmla="*/ 2449037 w 4876229"/>
              <a:gd name="connsiteY101" fmla="*/ 387984 h 913604"/>
              <a:gd name="connsiteX102" fmla="*/ 3731969 w 4876229"/>
              <a:gd name="connsiteY102" fmla="*/ 117115 h 913604"/>
              <a:gd name="connsiteX103" fmla="*/ 3730416 w 4876229"/>
              <a:gd name="connsiteY103" fmla="*/ 126044 h 913604"/>
              <a:gd name="connsiteX104" fmla="*/ 3732227 w 4876229"/>
              <a:gd name="connsiteY104" fmla="*/ 117202 h 913604"/>
              <a:gd name="connsiteX105" fmla="*/ 3731969 w 4876229"/>
              <a:gd name="connsiteY105" fmla="*/ 117115 h 913604"/>
              <a:gd name="connsiteX106" fmla="*/ 3755081 w 4876229"/>
              <a:gd name="connsiteY106" fmla="*/ 227 h 913604"/>
              <a:gd name="connsiteX107" fmla="*/ 3775347 w 4876229"/>
              <a:gd name="connsiteY107" fmla="*/ 63718 h 913604"/>
              <a:gd name="connsiteX108" fmla="*/ 3830971 w 4876229"/>
              <a:gd name="connsiteY108" fmla="*/ 54056 h 913604"/>
              <a:gd name="connsiteX109" fmla="*/ 3819656 w 4876229"/>
              <a:gd name="connsiteY109" fmla="*/ 84050 h 913604"/>
              <a:gd name="connsiteX110" fmla="*/ 3790682 w 4876229"/>
              <a:gd name="connsiteY110" fmla="*/ 94200 h 913604"/>
              <a:gd name="connsiteX111" fmla="*/ 3790482 w 4876229"/>
              <a:gd name="connsiteY111" fmla="*/ 94212 h 913604"/>
              <a:gd name="connsiteX112" fmla="*/ 3790525 w 4876229"/>
              <a:gd name="connsiteY112" fmla="*/ 94255 h 913604"/>
              <a:gd name="connsiteX113" fmla="*/ 3790682 w 4876229"/>
              <a:gd name="connsiteY113" fmla="*/ 94200 h 913604"/>
              <a:gd name="connsiteX114" fmla="*/ 3831639 w 4876229"/>
              <a:gd name="connsiteY114" fmla="*/ 91732 h 913604"/>
              <a:gd name="connsiteX115" fmla="*/ 3853005 w 4876229"/>
              <a:gd name="connsiteY115" fmla="*/ 115002 h 913604"/>
              <a:gd name="connsiteX116" fmla="*/ 3788024 w 4876229"/>
              <a:gd name="connsiteY116" fmla="*/ 129494 h 913604"/>
              <a:gd name="connsiteX117" fmla="*/ 3822519 w 4876229"/>
              <a:gd name="connsiteY117" fmla="*/ 175948 h 913604"/>
              <a:gd name="connsiteX118" fmla="*/ 3764524 w 4876229"/>
              <a:gd name="connsiteY118" fmla="*/ 145324 h 913604"/>
              <a:gd name="connsiteX119" fmla="*/ 3751847 w 4876229"/>
              <a:gd name="connsiteY119" fmla="*/ 216190 h 913604"/>
              <a:gd name="connsiteX120" fmla="*/ 3725975 w 4876229"/>
              <a:gd name="connsiteY120" fmla="*/ 176810 h 913604"/>
              <a:gd name="connsiteX121" fmla="*/ 3697387 w 4876229"/>
              <a:gd name="connsiteY121" fmla="*/ 212308 h 913604"/>
              <a:gd name="connsiteX122" fmla="*/ 3679104 w 4876229"/>
              <a:gd name="connsiteY122" fmla="*/ 160075 h 913604"/>
              <a:gd name="connsiteX123" fmla="*/ 3639046 w 4876229"/>
              <a:gd name="connsiteY123" fmla="*/ 174697 h 913604"/>
              <a:gd name="connsiteX124" fmla="*/ 3706226 w 4876229"/>
              <a:gd name="connsiteY124" fmla="*/ 119445 h 913604"/>
              <a:gd name="connsiteX125" fmla="*/ 3628008 w 4876229"/>
              <a:gd name="connsiteY125" fmla="*/ 110516 h 913604"/>
              <a:gd name="connsiteX126" fmla="*/ 3697603 w 4876229"/>
              <a:gd name="connsiteY126" fmla="*/ 99259 h 913604"/>
              <a:gd name="connsiteX127" fmla="*/ 3653923 w 4876229"/>
              <a:gd name="connsiteY127" fmla="*/ 44999 h 913604"/>
              <a:gd name="connsiteX128" fmla="*/ 3722353 w 4876229"/>
              <a:gd name="connsiteY128" fmla="*/ 79159 h 913604"/>
              <a:gd name="connsiteX129" fmla="*/ 3755081 w 4876229"/>
              <a:gd name="connsiteY129" fmla="*/ 227 h 913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4876229" h="913604">
                <a:moveTo>
                  <a:pt x="1448281" y="786999"/>
                </a:moveTo>
                <a:cubicBezTo>
                  <a:pt x="1447548" y="790752"/>
                  <a:pt x="1446901" y="794548"/>
                  <a:pt x="1446340" y="798386"/>
                </a:cubicBezTo>
                <a:cubicBezTo>
                  <a:pt x="1447375" y="792822"/>
                  <a:pt x="1448238" y="788854"/>
                  <a:pt x="1448626" y="787086"/>
                </a:cubicBezTo>
                <a:cubicBezTo>
                  <a:pt x="1448496" y="787043"/>
                  <a:pt x="1448281" y="786999"/>
                  <a:pt x="1448281" y="786999"/>
                </a:cubicBezTo>
                <a:close/>
                <a:moveTo>
                  <a:pt x="4739884" y="741667"/>
                </a:moveTo>
                <a:cubicBezTo>
                  <a:pt x="4739237" y="744988"/>
                  <a:pt x="4738676" y="748353"/>
                  <a:pt x="4738159" y="751717"/>
                </a:cubicBezTo>
                <a:cubicBezTo>
                  <a:pt x="4739065" y="746800"/>
                  <a:pt x="4739840" y="743306"/>
                  <a:pt x="4740185" y="741754"/>
                </a:cubicBezTo>
                <a:cubicBezTo>
                  <a:pt x="4740056" y="741710"/>
                  <a:pt x="4739884" y="741667"/>
                  <a:pt x="4739884" y="741667"/>
                </a:cubicBezTo>
                <a:close/>
                <a:moveTo>
                  <a:pt x="133399" y="718246"/>
                </a:moveTo>
                <a:cubicBezTo>
                  <a:pt x="132666" y="721999"/>
                  <a:pt x="132019" y="725795"/>
                  <a:pt x="131458" y="729633"/>
                </a:cubicBezTo>
                <a:cubicBezTo>
                  <a:pt x="132493" y="724069"/>
                  <a:pt x="133356" y="720101"/>
                  <a:pt x="133744" y="718333"/>
                </a:cubicBezTo>
                <a:cubicBezTo>
                  <a:pt x="133614" y="718290"/>
                  <a:pt x="133399" y="718246"/>
                  <a:pt x="133399" y="718246"/>
                </a:cubicBezTo>
                <a:close/>
                <a:moveTo>
                  <a:pt x="1477904" y="637633"/>
                </a:moveTo>
                <a:cubicBezTo>
                  <a:pt x="1525119" y="643025"/>
                  <a:pt x="1520333" y="681585"/>
                  <a:pt x="1503775" y="718764"/>
                </a:cubicBezTo>
                <a:cubicBezTo>
                  <a:pt x="1522964" y="703107"/>
                  <a:pt x="1546981" y="694352"/>
                  <a:pt x="1574836" y="706429"/>
                </a:cubicBezTo>
                <a:cubicBezTo>
                  <a:pt x="1598875" y="716845"/>
                  <a:pt x="1599210" y="724965"/>
                  <a:pt x="1586899" y="732836"/>
                </a:cubicBezTo>
                <a:lnTo>
                  <a:pt x="1523124" y="757744"/>
                </a:lnTo>
                <a:lnTo>
                  <a:pt x="1523050" y="757756"/>
                </a:lnTo>
                <a:lnTo>
                  <a:pt x="1523093" y="757756"/>
                </a:lnTo>
                <a:lnTo>
                  <a:pt x="1523124" y="757744"/>
                </a:lnTo>
                <a:lnTo>
                  <a:pt x="1550894" y="753264"/>
                </a:lnTo>
                <a:cubicBezTo>
                  <a:pt x="1577717" y="751281"/>
                  <a:pt x="1599878" y="758026"/>
                  <a:pt x="1602950" y="784325"/>
                </a:cubicBezTo>
                <a:cubicBezTo>
                  <a:pt x="1606011" y="810420"/>
                  <a:pt x="1562202" y="809557"/>
                  <a:pt x="1519945" y="802872"/>
                </a:cubicBezTo>
                <a:cubicBezTo>
                  <a:pt x="1548447" y="814518"/>
                  <a:pt x="1572464" y="833108"/>
                  <a:pt x="1564013" y="862222"/>
                </a:cubicBezTo>
                <a:cubicBezTo>
                  <a:pt x="1551163" y="906475"/>
                  <a:pt x="1532363" y="867268"/>
                  <a:pt x="1489891" y="823058"/>
                </a:cubicBezTo>
                <a:cubicBezTo>
                  <a:pt x="1514814" y="861575"/>
                  <a:pt x="1517056" y="912427"/>
                  <a:pt x="1473721" y="913592"/>
                </a:cubicBezTo>
                <a:cubicBezTo>
                  <a:pt x="1449747" y="914239"/>
                  <a:pt x="1441899" y="890430"/>
                  <a:pt x="1440649" y="863257"/>
                </a:cubicBezTo>
                <a:cubicBezTo>
                  <a:pt x="1437760" y="894959"/>
                  <a:pt x="1431637" y="916309"/>
                  <a:pt x="1404127" y="908589"/>
                </a:cubicBezTo>
                <a:cubicBezTo>
                  <a:pt x="1358204" y="895735"/>
                  <a:pt x="1362128" y="868346"/>
                  <a:pt x="1380756" y="841863"/>
                </a:cubicBezTo>
                <a:cubicBezTo>
                  <a:pt x="1360145" y="863473"/>
                  <a:pt x="1345355" y="877232"/>
                  <a:pt x="1329573" y="860540"/>
                </a:cubicBezTo>
                <a:cubicBezTo>
                  <a:pt x="1292577" y="821419"/>
                  <a:pt x="1368424" y="799378"/>
                  <a:pt x="1415424" y="789932"/>
                </a:cubicBezTo>
                <a:cubicBezTo>
                  <a:pt x="1351521" y="800802"/>
                  <a:pt x="1309134" y="824697"/>
                  <a:pt x="1315516" y="778502"/>
                </a:cubicBezTo>
                <a:cubicBezTo>
                  <a:pt x="1321035" y="738648"/>
                  <a:pt x="1367863" y="749259"/>
                  <a:pt x="1404471" y="764139"/>
                </a:cubicBezTo>
                <a:cubicBezTo>
                  <a:pt x="1362689" y="740762"/>
                  <a:pt x="1325347" y="713977"/>
                  <a:pt x="1348675" y="694826"/>
                </a:cubicBezTo>
                <a:cubicBezTo>
                  <a:pt x="1396969" y="655145"/>
                  <a:pt x="1423142" y="698794"/>
                  <a:pt x="1436121" y="738476"/>
                </a:cubicBezTo>
                <a:cubicBezTo>
                  <a:pt x="1431723" y="693575"/>
                  <a:pt x="1433706" y="632587"/>
                  <a:pt x="1477904" y="637633"/>
                </a:cubicBezTo>
                <a:close/>
                <a:moveTo>
                  <a:pt x="4765885" y="610158"/>
                </a:moveTo>
                <a:cubicBezTo>
                  <a:pt x="4807495" y="614902"/>
                  <a:pt x="4803312" y="648847"/>
                  <a:pt x="4788695" y="681627"/>
                </a:cubicBezTo>
                <a:cubicBezTo>
                  <a:pt x="4805597" y="667825"/>
                  <a:pt x="4826726" y="660148"/>
                  <a:pt x="4851261" y="670758"/>
                </a:cubicBezTo>
                <a:cubicBezTo>
                  <a:pt x="4893647" y="689089"/>
                  <a:pt x="4852468" y="699355"/>
                  <a:pt x="4805727" y="715961"/>
                </a:cubicBezTo>
                <a:cubicBezTo>
                  <a:pt x="4838972" y="708197"/>
                  <a:pt x="4872476" y="708456"/>
                  <a:pt x="4876098" y="739338"/>
                </a:cubicBezTo>
                <a:cubicBezTo>
                  <a:pt x="4878771" y="762371"/>
                  <a:pt x="4840222" y="761594"/>
                  <a:pt x="4802967" y="755685"/>
                </a:cubicBezTo>
                <a:cubicBezTo>
                  <a:pt x="4828106" y="765908"/>
                  <a:pt x="4849234" y="782298"/>
                  <a:pt x="4841818" y="807961"/>
                </a:cubicBezTo>
                <a:cubicBezTo>
                  <a:pt x="4830521" y="846996"/>
                  <a:pt x="4813920" y="812447"/>
                  <a:pt x="4776535" y="773499"/>
                </a:cubicBezTo>
                <a:cubicBezTo>
                  <a:pt x="4798483" y="807401"/>
                  <a:pt x="4800423" y="852172"/>
                  <a:pt x="4762262" y="853207"/>
                </a:cubicBezTo>
                <a:cubicBezTo>
                  <a:pt x="4741134" y="853811"/>
                  <a:pt x="4734192" y="832848"/>
                  <a:pt x="4733114" y="808910"/>
                </a:cubicBezTo>
                <a:cubicBezTo>
                  <a:pt x="4730570" y="836860"/>
                  <a:pt x="4725180" y="855622"/>
                  <a:pt x="4700947" y="848850"/>
                </a:cubicBezTo>
                <a:cubicBezTo>
                  <a:pt x="4660501" y="837507"/>
                  <a:pt x="4663994" y="813396"/>
                  <a:pt x="4680379" y="790061"/>
                </a:cubicBezTo>
                <a:cubicBezTo>
                  <a:pt x="4662226" y="809083"/>
                  <a:pt x="4649160" y="821203"/>
                  <a:pt x="4635276" y="806495"/>
                </a:cubicBezTo>
                <a:cubicBezTo>
                  <a:pt x="4602678" y="772032"/>
                  <a:pt x="4669470" y="752623"/>
                  <a:pt x="4710864" y="744298"/>
                </a:cubicBezTo>
                <a:cubicBezTo>
                  <a:pt x="4654550" y="753874"/>
                  <a:pt x="4617209" y="774922"/>
                  <a:pt x="4622858" y="734249"/>
                </a:cubicBezTo>
                <a:cubicBezTo>
                  <a:pt x="4627730" y="699096"/>
                  <a:pt x="4668952" y="708456"/>
                  <a:pt x="4701206" y="721568"/>
                </a:cubicBezTo>
                <a:cubicBezTo>
                  <a:pt x="4664382" y="700951"/>
                  <a:pt x="4631525" y="677357"/>
                  <a:pt x="4652050" y="660493"/>
                </a:cubicBezTo>
                <a:cubicBezTo>
                  <a:pt x="4694608" y="625556"/>
                  <a:pt x="4717634" y="664030"/>
                  <a:pt x="4729061" y="698967"/>
                </a:cubicBezTo>
                <a:cubicBezTo>
                  <a:pt x="4725223" y="659458"/>
                  <a:pt x="4726948" y="605715"/>
                  <a:pt x="4765885" y="610158"/>
                </a:cubicBezTo>
                <a:close/>
                <a:moveTo>
                  <a:pt x="163022" y="568880"/>
                </a:moveTo>
                <a:cubicBezTo>
                  <a:pt x="210237" y="574272"/>
                  <a:pt x="205451" y="612832"/>
                  <a:pt x="188893" y="650011"/>
                </a:cubicBezTo>
                <a:cubicBezTo>
                  <a:pt x="208081" y="634355"/>
                  <a:pt x="232099" y="625599"/>
                  <a:pt x="259954" y="637676"/>
                </a:cubicBezTo>
                <a:cubicBezTo>
                  <a:pt x="308032" y="658508"/>
                  <a:pt x="261291" y="670154"/>
                  <a:pt x="208211" y="689003"/>
                </a:cubicBezTo>
                <a:cubicBezTo>
                  <a:pt x="245983" y="680204"/>
                  <a:pt x="284015" y="680506"/>
                  <a:pt x="288111" y="715572"/>
                </a:cubicBezTo>
                <a:cubicBezTo>
                  <a:pt x="291172" y="741667"/>
                  <a:pt x="247363" y="740804"/>
                  <a:pt x="205106" y="734119"/>
                </a:cubicBezTo>
                <a:cubicBezTo>
                  <a:pt x="233608" y="745765"/>
                  <a:pt x="257626" y="764355"/>
                  <a:pt x="249174" y="793469"/>
                </a:cubicBezTo>
                <a:cubicBezTo>
                  <a:pt x="236325" y="837722"/>
                  <a:pt x="217525" y="798515"/>
                  <a:pt x="175052" y="754305"/>
                </a:cubicBezTo>
                <a:cubicBezTo>
                  <a:pt x="199975" y="792822"/>
                  <a:pt x="202217" y="843674"/>
                  <a:pt x="158882" y="844839"/>
                </a:cubicBezTo>
                <a:cubicBezTo>
                  <a:pt x="134908" y="845486"/>
                  <a:pt x="127060" y="821677"/>
                  <a:pt x="125810" y="794504"/>
                </a:cubicBezTo>
                <a:cubicBezTo>
                  <a:pt x="122921" y="826206"/>
                  <a:pt x="116798" y="847556"/>
                  <a:pt x="89288" y="839836"/>
                </a:cubicBezTo>
                <a:cubicBezTo>
                  <a:pt x="43365" y="826982"/>
                  <a:pt x="47289" y="799593"/>
                  <a:pt x="65917" y="773110"/>
                </a:cubicBezTo>
                <a:cubicBezTo>
                  <a:pt x="45306" y="794720"/>
                  <a:pt x="30516" y="808479"/>
                  <a:pt x="14734" y="791787"/>
                </a:cubicBezTo>
                <a:cubicBezTo>
                  <a:pt x="-22262" y="752666"/>
                  <a:pt x="53585" y="730625"/>
                  <a:pt x="100585" y="721179"/>
                </a:cubicBezTo>
                <a:cubicBezTo>
                  <a:pt x="36639" y="732049"/>
                  <a:pt x="-5748" y="755944"/>
                  <a:pt x="634" y="709749"/>
                </a:cubicBezTo>
                <a:cubicBezTo>
                  <a:pt x="6153" y="669895"/>
                  <a:pt x="52981" y="680506"/>
                  <a:pt x="89589" y="695386"/>
                </a:cubicBezTo>
                <a:cubicBezTo>
                  <a:pt x="47807" y="672009"/>
                  <a:pt x="10465" y="645224"/>
                  <a:pt x="33793" y="626073"/>
                </a:cubicBezTo>
                <a:cubicBezTo>
                  <a:pt x="82087" y="586392"/>
                  <a:pt x="108260" y="630041"/>
                  <a:pt x="121239" y="669723"/>
                </a:cubicBezTo>
                <a:cubicBezTo>
                  <a:pt x="116841" y="624822"/>
                  <a:pt x="118824" y="563834"/>
                  <a:pt x="163022" y="568880"/>
                </a:cubicBezTo>
                <a:close/>
                <a:moveTo>
                  <a:pt x="2425926" y="504872"/>
                </a:moveTo>
                <a:cubicBezTo>
                  <a:pt x="2425322" y="507848"/>
                  <a:pt x="2424804" y="510824"/>
                  <a:pt x="2424373" y="513800"/>
                </a:cubicBezTo>
                <a:cubicBezTo>
                  <a:pt x="2425193" y="509444"/>
                  <a:pt x="2425882" y="506339"/>
                  <a:pt x="2426184" y="504958"/>
                </a:cubicBezTo>
                <a:cubicBezTo>
                  <a:pt x="2426098" y="504915"/>
                  <a:pt x="2425926" y="504872"/>
                  <a:pt x="2425926" y="504872"/>
                </a:cubicBezTo>
                <a:close/>
                <a:moveTo>
                  <a:pt x="2449037" y="387984"/>
                </a:moveTo>
                <a:cubicBezTo>
                  <a:pt x="2486034" y="392168"/>
                  <a:pt x="2482283" y="422360"/>
                  <a:pt x="2469304" y="451475"/>
                </a:cubicBezTo>
                <a:cubicBezTo>
                  <a:pt x="2484309" y="439225"/>
                  <a:pt x="2503152" y="432367"/>
                  <a:pt x="2524928" y="441813"/>
                </a:cubicBezTo>
                <a:cubicBezTo>
                  <a:pt x="2543749" y="449987"/>
                  <a:pt x="2544019" y="456349"/>
                  <a:pt x="2534392" y="462511"/>
                </a:cubicBezTo>
                <a:lnTo>
                  <a:pt x="2484620" y="481958"/>
                </a:lnTo>
                <a:lnTo>
                  <a:pt x="2484439" y="481969"/>
                </a:lnTo>
                <a:lnTo>
                  <a:pt x="2484482" y="482012"/>
                </a:lnTo>
                <a:lnTo>
                  <a:pt x="2484620" y="481958"/>
                </a:lnTo>
                <a:lnTo>
                  <a:pt x="2525596" y="479489"/>
                </a:lnTo>
                <a:cubicBezTo>
                  <a:pt x="2537130" y="482120"/>
                  <a:pt x="2545366" y="489043"/>
                  <a:pt x="2546962" y="502759"/>
                </a:cubicBezTo>
                <a:cubicBezTo>
                  <a:pt x="2549333" y="523160"/>
                  <a:pt x="2515053" y="522513"/>
                  <a:pt x="2481981" y="517251"/>
                </a:cubicBezTo>
                <a:cubicBezTo>
                  <a:pt x="2504274" y="526352"/>
                  <a:pt x="2523074" y="540887"/>
                  <a:pt x="2516476" y="563704"/>
                </a:cubicBezTo>
                <a:cubicBezTo>
                  <a:pt x="2506430" y="598382"/>
                  <a:pt x="2491726" y="567672"/>
                  <a:pt x="2458481" y="533080"/>
                </a:cubicBezTo>
                <a:cubicBezTo>
                  <a:pt x="2477971" y="563230"/>
                  <a:pt x="2479739" y="603041"/>
                  <a:pt x="2445804" y="603946"/>
                </a:cubicBezTo>
                <a:cubicBezTo>
                  <a:pt x="2427047" y="604464"/>
                  <a:pt x="2420881" y="585831"/>
                  <a:pt x="2419932" y="564567"/>
                </a:cubicBezTo>
                <a:cubicBezTo>
                  <a:pt x="2417690" y="589411"/>
                  <a:pt x="2412861" y="606103"/>
                  <a:pt x="2391344" y="600065"/>
                </a:cubicBezTo>
                <a:cubicBezTo>
                  <a:pt x="2355382" y="589972"/>
                  <a:pt x="2358487" y="568578"/>
                  <a:pt x="2373061" y="547832"/>
                </a:cubicBezTo>
                <a:cubicBezTo>
                  <a:pt x="2356935" y="564739"/>
                  <a:pt x="2345335" y="575522"/>
                  <a:pt x="2333003" y="562453"/>
                </a:cubicBezTo>
                <a:cubicBezTo>
                  <a:pt x="2304027" y="531830"/>
                  <a:pt x="2363402" y="514620"/>
                  <a:pt x="2400183" y="507201"/>
                </a:cubicBezTo>
                <a:cubicBezTo>
                  <a:pt x="2350122" y="515741"/>
                  <a:pt x="2316963" y="534418"/>
                  <a:pt x="2321965" y="498273"/>
                </a:cubicBezTo>
                <a:cubicBezTo>
                  <a:pt x="2326277" y="467045"/>
                  <a:pt x="2362885" y="475370"/>
                  <a:pt x="2391560" y="487015"/>
                </a:cubicBezTo>
                <a:cubicBezTo>
                  <a:pt x="2358832" y="468727"/>
                  <a:pt x="2329640" y="447722"/>
                  <a:pt x="2347880" y="432755"/>
                </a:cubicBezTo>
                <a:cubicBezTo>
                  <a:pt x="2385695" y="401700"/>
                  <a:pt x="2406134" y="435861"/>
                  <a:pt x="2416310" y="466916"/>
                </a:cubicBezTo>
                <a:cubicBezTo>
                  <a:pt x="2412904" y="431763"/>
                  <a:pt x="2414456" y="384016"/>
                  <a:pt x="2449037" y="387984"/>
                </a:cubicBezTo>
                <a:close/>
                <a:moveTo>
                  <a:pt x="3731969" y="117115"/>
                </a:moveTo>
                <a:cubicBezTo>
                  <a:pt x="3731365" y="120091"/>
                  <a:pt x="3730847" y="123068"/>
                  <a:pt x="3730416" y="126044"/>
                </a:cubicBezTo>
                <a:cubicBezTo>
                  <a:pt x="3731236" y="121687"/>
                  <a:pt x="3731925" y="118582"/>
                  <a:pt x="3732227" y="117202"/>
                </a:cubicBezTo>
                <a:cubicBezTo>
                  <a:pt x="3732141" y="117159"/>
                  <a:pt x="3731969" y="117115"/>
                  <a:pt x="3731969" y="117115"/>
                </a:cubicBezTo>
                <a:close/>
                <a:moveTo>
                  <a:pt x="3755081" y="227"/>
                </a:moveTo>
                <a:cubicBezTo>
                  <a:pt x="3792077" y="4411"/>
                  <a:pt x="3788326" y="34604"/>
                  <a:pt x="3775347" y="63718"/>
                </a:cubicBezTo>
                <a:cubicBezTo>
                  <a:pt x="3790352" y="51468"/>
                  <a:pt x="3809195" y="44610"/>
                  <a:pt x="3830971" y="54056"/>
                </a:cubicBezTo>
                <a:cubicBezTo>
                  <a:pt x="3859204" y="66317"/>
                  <a:pt x="3845694" y="74501"/>
                  <a:pt x="3819656" y="84050"/>
                </a:cubicBezTo>
                <a:lnTo>
                  <a:pt x="3790682" y="94200"/>
                </a:lnTo>
                <a:lnTo>
                  <a:pt x="3790482" y="94212"/>
                </a:lnTo>
                <a:lnTo>
                  <a:pt x="3790525" y="94255"/>
                </a:lnTo>
                <a:lnTo>
                  <a:pt x="3790682" y="94200"/>
                </a:lnTo>
                <a:lnTo>
                  <a:pt x="3831639" y="91732"/>
                </a:lnTo>
                <a:cubicBezTo>
                  <a:pt x="3843174" y="94364"/>
                  <a:pt x="3851410" y="101286"/>
                  <a:pt x="3853005" y="115002"/>
                </a:cubicBezTo>
                <a:cubicBezTo>
                  <a:pt x="3855376" y="135403"/>
                  <a:pt x="3821096" y="134756"/>
                  <a:pt x="3788024" y="129494"/>
                </a:cubicBezTo>
                <a:cubicBezTo>
                  <a:pt x="3810316" y="138595"/>
                  <a:pt x="3829117" y="153131"/>
                  <a:pt x="3822519" y="175948"/>
                </a:cubicBezTo>
                <a:cubicBezTo>
                  <a:pt x="3812472" y="210626"/>
                  <a:pt x="3797769" y="179916"/>
                  <a:pt x="3764524" y="145324"/>
                </a:cubicBezTo>
                <a:cubicBezTo>
                  <a:pt x="3784014" y="175473"/>
                  <a:pt x="3785781" y="215284"/>
                  <a:pt x="3751847" y="216190"/>
                </a:cubicBezTo>
                <a:cubicBezTo>
                  <a:pt x="3733090" y="216707"/>
                  <a:pt x="3726924" y="198074"/>
                  <a:pt x="3725975" y="176810"/>
                </a:cubicBezTo>
                <a:cubicBezTo>
                  <a:pt x="3723733" y="201654"/>
                  <a:pt x="3718903" y="218346"/>
                  <a:pt x="3697387" y="212308"/>
                </a:cubicBezTo>
                <a:cubicBezTo>
                  <a:pt x="3661425" y="202215"/>
                  <a:pt x="3664530" y="180821"/>
                  <a:pt x="3679104" y="160075"/>
                </a:cubicBezTo>
                <a:cubicBezTo>
                  <a:pt x="3662978" y="176983"/>
                  <a:pt x="3651379" y="187766"/>
                  <a:pt x="3639046" y="174697"/>
                </a:cubicBezTo>
                <a:cubicBezTo>
                  <a:pt x="3610070" y="144073"/>
                  <a:pt x="3669446" y="126863"/>
                  <a:pt x="3706226" y="119445"/>
                </a:cubicBezTo>
                <a:cubicBezTo>
                  <a:pt x="3656165" y="127985"/>
                  <a:pt x="3623006" y="146661"/>
                  <a:pt x="3628008" y="110516"/>
                </a:cubicBezTo>
                <a:cubicBezTo>
                  <a:pt x="3632320" y="79289"/>
                  <a:pt x="3668928" y="87613"/>
                  <a:pt x="3697603" y="99259"/>
                </a:cubicBezTo>
                <a:cubicBezTo>
                  <a:pt x="3664875" y="80971"/>
                  <a:pt x="3635683" y="59965"/>
                  <a:pt x="3653923" y="44999"/>
                </a:cubicBezTo>
                <a:cubicBezTo>
                  <a:pt x="3691738" y="13943"/>
                  <a:pt x="3712177" y="48104"/>
                  <a:pt x="3722353" y="79159"/>
                </a:cubicBezTo>
                <a:cubicBezTo>
                  <a:pt x="3718946" y="44007"/>
                  <a:pt x="3720499" y="-3698"/>
                  <a:pt x="3755081" y="227"/>
                </a:cubicBezTo>
                <a:close/>
              </a:path>
            </a:pathLst>
          </a:custGeom>
          <a:solidFill>
            <a:srgbClr val="FFFFFF"/>
          </a:solidFill>
          <a:ln w="4312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5" name="任意多边形: 形状 94"/>
          <p:cNvSpPr/>
          <p:nvPr>
            <p:custDataLst>
              <p:tags r:id="rId14"/>
            </p:custDataLst>
          </p:nvPr>
        </p:nvSpPr>
        <p:spPr>
          <a:xfrm>
            <a:off x="3766469" y="5866304"/>
            <a:ext cx="4658038" cy="706327"/>
          </a:xfrm>
          <a:custGeom>
            <a:avLst/>
            <a:gdLst>
              <a:gd name="connsiteX0" fmla="*/ 1339424 w 4658038"/>
              <a:gd name="connsiteY0" fmla="*/ 661826 h 706327"/>
              <a:gd name="connsiteX1" fmla="*/ 1369952 w 4658038"/>
              <a:gd name="connsiteY1" fmla="*/ 680071 h 706327"/>
              <a:gd name="connsiteX2" fmla="*/ 1345590 w 4658038"/>
              <a:gd name="connsiteY2" fmla="*/ 705994 h 706327"/>
              <a:gd name="connsiteX3" fmla="*/ 1315061 w 4658038"/>
              <a:gd name="connsiteY3" fmla="*/ 687749 h 706327"/>
              <a:gd name="connsiteX4" fmla="*/ 1339424 w 4658038"/>
              <a:gd name="connsiteY4" fmla="*/ 661826 h 706327"/>
              <a:gd name="connsiteX5" fmla="*/ 4630984 w 4658038"/>
              <a:gd name="connsiteY5" fmla="*/ 621066 h 706327"/>
              <a:gd name="connsiteX6" fmla="*/ 4657890 w 4658038"/>
              <a:gd name="connsiteY6" fmla="*/ 637154 h 706327"/>
              <a:gd name="connsiteX7" fmla="*/ 4636417 w 4658038"/>
              <a:gd name="connsiteY7" fmla="*/ 659971 h 706327"/>
              <a:gd name="connsiteX8" fmla="*/ 4609510 w 4658038"/>
              <a:gd name="connsiteY8" fmla="*/ 643883 h 706327"/>
              <a:gd name="connsiteX9" fmla="*/ 4630984 w 4658038"/>
              <a:gd name="connsiteY9" fmla="*/ 621066 h 706327"/>
              <a:gd name="connsiteX10" fmla="*/ 24542 w 4658038"/>
              <a:gd name="connsiteY10" fmla="*/ 593116 h 706327"/>
              <a:gd name="connsiteX11" fmla="*/ 55070 w 4658038"/>
              <a:gd name="connsiteY11" fmla="*/ 611361 h 706327"/>
              <a:gd name="connsiteX12" fmla="*/ 30708 w 4658038"/>
              <a:gd name="connsiteY12" fmla="*/ 637284 h 706327"/>
              <a:gd name="connsiteX13" fmla="*/ 179 w 4658038"/>
              <a:gd name="connsiteY13" fmla="*/ 619039 h 706327"/>
              <a:gd name="connsiteX14" fmla="*/ 24542 w 4658038"/>
              <a:gd name="connsiteY14" fmla="*/ 593116 h 706327"/>
              <a:gd name="connsiteX15" fmla="*/ 2317026 w 4658038"/>
              <a:gd name="connsiteY15" fmla="*/ 388024 h 706327"/>
              <a:gd name="connsiteX16" fmla="*/ 2340914 w 4658038"/>
              <a:gd name="connsiteY16" fmla="*/ 402300 h 706327"/>
              <a:gd name="connsiteX17" fmla="*/ 2321855 w 4658038"/>
              <a:gd name="connsiteY17" fmla="*/ 422572 h 706327"/>
              <a:gd name="connsiteX18" fmla="*/ 2297967 w 4658038"/>
              <a:gd name="connsiteY18" fmla="*/ 408296 h 706327"/>
              <a:gd name="connsiteX19" fmla="*/ 2317026 w 4658038"/>
              <a:gd name="connsiteY19" fmla="*/ 388024 h 706327"/>
              <a:gd name="connsiteX20" fmla="*/ 3623069 w 4658038"/>
              <a:gd name="connsiteY20" fmla="*/ 267 h 706327"/>
              <a:gd name="connsiteX21" fmla="*/ 3646957 w 4658038"/>
              <a:gd name="connsiteY21" fmla="*/ 14543 h 706327"/>
              <a:gd name="connsiteX22" fmla="*/ 3627898 w 4658038"/>
              <a:gd name="connsiteY22" fmla="*/ 34815 h 706327"/>
              <a:gd name="connsiteX23" fmla="*/ 3604010 w 4658038"/>
              <a:gd name="connsiteY23" fmla="*/ 20539 h 706327"/>
              <a:gd name="connsiteX24" fmla="*/ 3623069 w 4658038"/>
              <a:gd name="connsiteY24" fmla="*/ 267 h 70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658038" h="706327">
                <a:moveTo>
                  <a:pt x="1339424" y="661826"/>
                </a:moveTo>
                <a:cubicBezTo>
                  <a:pt x="1354559" y="659713"/>
                  <a:pt x="1368227" y="667865"/>
                  <a:pt x="1369952" y="680071"/>
                </a:cubicBezTo>
                <a:cubicBezTo>
                  <a:pt x="1371677" y="692278"/>
                  <a:pt x="1360768" y="703880"/>
                  <a:pt x="1345590" y="705994"/>
                </a:cubicBezTo>
                <a:cubicBezTo>
                  <a:pt x="1330455" y="708107"/>
                  <a:pt x="1316786" y="699955"/>
                  <a:pt x="1315061" y="687749"/>
                </a:cubicBezTo>
                <a:cubicBezTo>
                  <a:pt x="1313336" y="675542"/>
                  <a:pt x="1324246" y="663940"/>
                  <a:pt x="1339424" y="661826"/>
                </a:cubicBezTo>
                <a:close/>
                <a:moveTo>
                  <a:pt x="4630984" y="621066"/>
                </a:moveTo>
                <a:cubicBezTo>
                  <a:pt x="4644350" y="619211"/>
                  <a:pt x="4656381" y="626414"/>
                  <a:pt x="4657890" y="637154"/>
                </a:cubicBezTo>
                <a:cubicBezTo>
                  <a:pt x="4659356" y="647894"/>
                  <a:pt x="4649784" y="658116"/>
                  <a:pt x="4636417" y="659971"/>
                </a:cubicBezTo>
                <a:cubicBezTo>
                  <a:pt x="4623050" y="661826"/>
                  <a:pt x="4611019" y="654623"/>
                  <a:pt x="4609510" y="643883"/>
                </a:cubicBezTo>
                <a:cubicBezTo>
                  <a:pt x="4608044" y="633143"/>
                  <a:pt x="4617617" y="622921"/>
                  <a:pt x="4630984" y="621066"/>
                </a:cubicBezTo>
                <a:close/>
                <a:moveTo>
                  <a:pt x="24542" y="593116"/>
                </a:moveTo>
                <a:cubicBezTo>
                  <a:pt x="39677" y="591003"/>
                  <a:pt x="53346" y="599155"/>
                  <a:pt x="55070" y="611361"/>
                </a:cubicBezTo>
                <a:cubicBezTo>
                  <a:pt x="56795" y="623568"/>
                  <a:pt x="45886" y="635170"/>
                  <a:pt x="30708" y="637284"/>
                </a:cubicBezTo>
                <a:cubicBezTo>
                  <a:pt x="15573" y="639397"/>
                  <a:pt x="1904" y="631245"/>
                  <a:pt x="179" y="619039"/>
                </a:cubicBezTo>
                <a:cubicBezTo>
                  <a:pt x="-1545" y="606832"/>
                  <a:pt x="9364" y="595230"/>
                  <a:pt x="24542" y="593116"/>
                </a:cubicBezTo>
                <a:close/>
                <a:moveTo>
                  <a:pt x="2317026" y="388024"/>
                </a:moveTo>
                <a:cubicBezTo>
                  <a:pt x="2328883" y="386341"/>
                  <a:pt x="2339577" y="392768"/>
                  <a:pt x="2340914" y="402300"/>
                </a:cubicBezTo>
                <a:cubicBezTo>
                  <a:pt x="2342250" y="411833"/>
                  <a:pt x="2333713" y="420933"/>
                  <a:pt x="2321855" y="422572"/>
                </a:cubicBezTo>
                <a:cubicBezTo>
                  <a:pt x="2309997" y="424255"/>
                  <a:pt x="2299304" y="417828"/>
                  <a:pt x="2297967" y="408296"/>
                </a:cubicBezTo>
                <a:cubicBezTo>
                  <a:pt x="2296630" y="398763"/>
                  <a:pt x="2305168" y="389663"/>
                  <a:pt x="2317026" y="388024"/>
                </a:cubicBezTo>
                <a:close/>
                <a:moveTo>
                  <a:pt x="3623069" y="267"/>
                </a:moveTo>
                <a:cubicBezTo>
                  <a:pt x="3634926" y="-1416"/>
                  <a:pt x="3645620" y="5011"/>
                  <a:pt x="3646957" y="14543"/>
                </a:cubicBezTo>
                <a:cubicBezTo>
                  <a:pt x="3648293" y="24075"/>
                  <a:pt x="3639756" y="33176"/>
                  <a:pt x="3627898" y="34815"/>
                </a:cubicBezTo>
                <a:cubicBezTo>
                  <a:pt x="3616040" y="36498"/>
                  <a:pt x="3605347" y="30071"/>
                  <a:pt x="3604010" y="20539"/>
                </a:cubicBezTo>
                <a:cubicBezTo>
                  <a:pt x="3602673" y="11006"/>
                  <a:pt x="3611211" y="1906"/>
                  <a:pt x="3623069" y="267"/>
                </a:cubicBezTo>
                <a:close/>
              </a:path>
            </a:pathLst>
          </a:custGeom>
          <a:solidFill>
            <a:schemeClr val="accent4"/>
          </a:solidFill>
          <a:ln w="4312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8" name="任意多边形: 形状 107"/>
          <p:cNvSpPr/>
          <p:nvPr>
            <p:custDataLst>
              <p:tags r:id="rId15"/>
            </p:custDataLst>
          </p:nvPr>
        </p:nvSpPr>
        <p:spPr>
          <a:xfrm>
            <a:off x="4965745" y="5817243"/>
            <a:ext cx="2858799" cy="932650"/>
          </a:xfrm>
          <a:custGeom>
            <a:avLst/>
            <a:gdLst>
              <a:gd name="connsiteX0" fmla="*/ 1583142 w 2858799"/>
              <a:gd name="connsiteY0" fmla="*/ 866714 h 932650"/>
              <a:gd name="connsiteX1" fmla="*/ 1581308 w 2858799"/>
              <a:gd name="connsiteY1" fmla="*/ 872317 h 932650"/>
              <a:gd name="connsiteX2" fmla="*/ 1583295 w 2858799"/>
              <a:gd name="connsiteY2" fmla="*/ 866765 h 932650"/>
              <a:gd name="connsiteX3" fmla="*/ 1583142 w 2858799"/>
              <a:gd name="connsiteY3" fmla="*/ 866714 h 932650"/>
              <a:gd name="connsiteX4" fmla="*/ 1608813 w 2858799"/>
              <a:gd name="connsiteY4" fmla="*/ 793464 h 932650"/>
              <a:gd name="connsiteX5" fmla="*/ 1616046 w 2858799"/>
              <a:gd name="connsiteY5" fmla="*/ 836303 h 932650"/>
              <a:gd name="connsiteX6" fmla="*/ 1652822 w 2858799"/>
              <a:gd name="connsiteY6" fmla="*/ 835183 h 932650"/>
              <a:gd name="connsiteX7" fmla="*/ 1623025 w 2858799"/>
              <a:gd name="connsiteY7" fmla="*/ 857392 h 932650"/>
              <a:gd name="connsiteX8" fmla="*/ 1661430 w 2858799"/>
              <a:gd name="connsiteY8" fmla="*/ 876545 h 932650"/>
              <a:gd name="connsiteX9" fmla="*/ 1618186 w 2858799"/>
              <a:gd name="connsiteY9" fmla="*/ 879907 h 932650"/>
              <a:gd name="connsiteX10" fmla="*/ 1636166 w 2858799"/>
              <a:gd name="connsiteY10" fmla="*/ 913068 h 932650"/>
              <a:gd name="connsiteX11" fmla="*/ 1601581 w 2858799"/>
              <a:gd name="connsiteY11" fmla="*/ 887955 h 932650"/>
              <a:gd name="connsiteX12" fmla="*/ 1586860 w 2858799"/>
              <a:gd name="connsiteY12" fmla="*/ 932476 h 932650"/>
              <a:gd name="connsiteX13" fmla="*/ 1573770 w 2858799"/>
              <a:gd name="connsiteY13" fmla="*/ 904714 h 932650"/>
              <a:gd name="connsiteX14" fmla="*/ 1552071 w 2858799"/>
              <a:gd name="connsiteY14" fmla="*/ 924988 h 932650"/>
              <a:gd name="connsiteX15" fmla="*/ 1545144 w 2858799"/>
              <a:gd name="connsiteY15" fmla="*/ 889585 h 932650"/>
              <a:gd name="connsiteX16" fmla="*/ 1517893 w 2858799"/>
              <a:gd name="connsiteY16" fmla="*/ 895341 h 932650"/>
              <a:gd name="connsiteX17" fmla="*/ 1565773 w 2858799"/>
              <a:gd name="connsiteY17" fmla="*/ 865899 h 932650"/>
              <a:gd name="connsiteX18" fmla="*/ 1516670 w 2858799"/>
              <a:gd name="connsiteY18" fmla="*/ 852909 h 932650"/>
              <a:gd name="connsiteX19" fmla="*/ 1562615 w 2858799"/>
              <a:gd name="connsiteY19" fmla="*/ 852043 h 932650"/>
              <a:gd name="connsiteX20" fmla="*/ 1539439 w 2858799"/>
              <a:gd name="connsiteY20" fmla="*/ 813024 h 932650"/>
              <a:gd name="connsiteX21" fmla="*/ 1580442 w 2858799"/>
              <a:gd name="connsiteY21" fmla="*/ 841397 h 932650"/>
              <a:gd name="connsiteX22" fmla="*/ 1608813 w 2858799"/>
              <a:gd name="connsiteY22" fmla="*/ 793464 h 932650"/>
              <a:gd name="connsiteX23" fmla="*/ 2780134 w 2858799"/>
              <a:gd name="connsiteY23" fmla="*/ 500923 h 932650"/>
              <a:gd name="connsiteX24" fmla="*/ 2778300 w 2858799"/>
              <a:gd name="connsiteY24" fmla="*/ 506526 h 932650"/>
              <a:gd name="connsiteX25" fmla="*/ 2780287 w 2858799"/>
              <a:gd name="connsiteY25" fmla="*/ 500974 h 932650"/>
              <a:gd name="connsiteX26" fmla="*/ 2780134 w 2858799"/>
              <a:gd name="connsiteY26" fmla="*/ 500923 h 932650"/>
              <a:gd name="connsiteX27" fmla="*/ 2805805 w 2858799"/>
              <a:gd name="connsiteY27" fmla="*/ 427622 h 932650"/>
              <a:gd name="connsiteX28" fmla="*/ 2813039 w 2858799"/>
              <a:gd name="connsiteY28" fmla="*/ 470461 h 932650"/>
              <a:gd name="connsiteX29" fmla="*/ 2849814 w 2858799"/>
              <a:gd name="connsiteY29" fmla="*/ 469341 h 932650"/>
              <a:gd name="connsiteX30" fmla="*/ 2820017 w 2858799"/>
              <a:gd name="connsiteY30" fmla="*/ 491550 h 932650"/>
              <a:gd name="connsiteX31" fmla="*/ 2858422 w 2858799"/>
              <a:gd name="connsiteY31" fmla="*/ 510703 h 932650"/>
              <a:gd name="connsiteX32" fmla="*/ 2815178 w 2858799"/>
              <a:gd name="connsiteY32" fmla="*/ 514065 h 932650"/>
              <a:gd name="connsiteX33" fmla="*/ 2833158 w 2858799"/>
              <a:gd name="connsiteY33" fmla="*/ 547226 h 932650"/>
              <a:gd name="connsiteX34" fmla="*/ 2798573 w 2858799"/>
              <a:gd name="connsiteY34" fmla="*/ 522113 h 932650"/>
              <a:gd name="connsiteX35" fmla="*/ 2783852 w 2858799"/>
              <a:gd name="connsiteY35" fmla="*/ 566634 h 932650"/>
              <a:gd name="connsiteX36" fmla="*/ 2770762 w 2858799"/>
              <a:gd name="connsiteY36" fmla="*/ 538872 h 932650"/>
              <a:gd name="connsiteX37" fmla="*/ 2749063 w 2858799"/>
              <a:gd name="connsiteY37" fmla="*/ 559146 h 932650"/>
              <a:gd name="connsiteX38" fmla="*/ 2742136 w 2858799"/>
              <a:gd name="connsiteY38" fmla="*/ 523743 h 932650"/>
              <a:gd name="connsiteX39" fmla="*/ 2714885 w 2858799"/>
              <a:gd name="connsiteY39" fmla="*/ 529499 h 932650"/>
              <a:gd name="connsiteX40" fmla="*/ 2762765 w 2858799"/>
              <a:gd name="connsiteY40" fmla="*/ 500057 h 932650"/>
              <a:gd name="connsiteX41" fmla="*/ 2713663 w 2858799"/>
              <a:gd name="connsiteY41" fmla="*/ 487067 h 932650"/>
              <a:gd name="connsiteX42" fmla="*/ 2759607 w 2858799"/>
              <a:gd name="connsiteY42" fmla="*/ 486201 h 932650"/>
              <a:gd name="connsiteX43" fmla="*/ 2736431 w 2858799"/>
              <a:gd name="connsiteY43" fmla="*/ 447182 h 932650"/>
              <a:gd name="connsiteX44" fmla="*/ 2777434 w 2858799"/>
              <a:gd name="connsiteY44" fmla="*/ 475555 h 932650"/>
              <a:gd name="connsiteX45" fmla="*/ 2805805 w 2858799"/>
              <a:gd name="connsiteY45" fmla="*/ 427622 h 932650"/>
              <a:gd name="connsiteX46" fmla="*/ 68871 w 2858799"/>
              <a:gd name="connsiteY46" fmla="*/ 74005 h 932650"/>
              <a:gd name="connsiteX47" fmla="*/ 67037 w 2858799"/>
              <a:gd name="connsiteY47" fmla="*/ 79608 h 932650"/>
              <a:gd name="connsiteX48" fmla="*/ 69024 w 2858799"/>
              <a:gd name="connsiteY48" fmla="*/ 74056 h 932650"/>
              <a:gd name="connsiteX49" fmla="*/ 68871 w 2858799"/>
              <a:gd name="connsiteY49" fmla="*/ 74005 h 932650"/>
              <a:gd name="connsiteX50" fmla="*/ 94543 w 2858799"/>
              <a:gd name="connsiteY50" fmla="*/ 704 h 932650"/>
              <a:gd name="connsiteX51" fmla="*/ 101775 w 2858799"/>
              <a:gd name="connsiteY51" fmla="*/ 43543 h 932650"/>
              <a:gd name="connsiteX52" fmla="*/ 138551 w 2858799"/>
              <a:gd name="connsiteY52" fmla="*/ 42423 h 932650"/>
              <a:gd name="connsiteX53" fmla="*/ 108754 w 2858799"/>
              <a:gd name="connsiteY53" fmla="*/ 64632 h 932650"/>
              <a:gd name="connsiteX54" fmla="*/ 147159 w 2858799"/>
              <a:gd name="connsiteY54" fmla="*/ 83785 h 932650"/>
              <a:gd name="connsiteX55" fmla="*/ 103915 w 2858799"/>
              <a:gd name="connsiteY55" fmla="*/ 87147 h 932650"/>
              <a:gd name="connsiteX56" fmla="*/ 121895 w 2858799"/>
              <a:gd name="connsiteY56" fmla="*/ 120308 h 932650"/>
              <a:gd name="connsiteX57" fmla="*/ 87310 w 2858799"/>
              <a:gd name="connsiteY57" fmla="*/ 95195 h 932650"/>
              <a:gd name="connsiteX58" fmla="*/ 72589 w 2858799"/>
              <a:gd name="connsiteY58" fmla="*/ 139716 h 932650"/>
              <a:gd name="connsiteX59" fmla="*/ 59499 w 2858799"/>
              <a:gd name="connsiteY59" fmla="*/ 111954 h 932650"/>
              <a:gd name="connsiteX60" fmla="*/ 37800 w 2858799"/>
              <a:gd name="connsiteY60" fmla="*/ 132228 h 932650"/>
              <a:gd name="connsiteX61" fmla="*/ 30873 w 2858799"/>
              <a:gd name="connsiteY61" fmla="*/ 96825 h 932650"/>
              <a:gd name="connsiteX62" fmla="*/ 3622 w 2858799"/>
              <a:gd name="connsiteY62" fmla="*/ 102581 h 932650"/>
              <a:gd name="connsiteX63" fmla="*/ 51502 w 2858799"/>
              <a:gd name="connsiteY63" fmla="*/ 73139 h 932650"/>
              <a:gd name="connsiteX64" fmla="*/ 2400 w 2858799"/>
              <a:gd name="connsiteY64" fmla="*/ 60149 h 932650"/>
              <a:gd name="connsiteX65" fmla="*/ 48344 w 2858799"/>
              <a:gd name="connsiteY65" fmla="*/ 59283 h 932650"/>
              <a:gd name="connsiteX66" fmla="*/ 25168 w 2858799"/>
              <a:gd name="connsiteY66" fmla="*/ 20264 h 932650"/>
              <a:gd name="connsiteX67" fmla="*/ 66171 w 2858799"/>
              <a:gd name="connsiteY67" fmla="*/ 48637 h 932650"/>
              <a:gd name="connsiteX68" fmla="*/ 94543 w 2858799"/>
              <a:gd name="connsiteY68" fmla="*/ 704 h 9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858799" h="932650">
                <a:moveTo>
                  <a:pt x="1583142" y="866714"/>
                </a:moveTo>
                <a:cubicBezTo>
                  <a:pt x="1582480" y="868548"/>
                  <a:pt x="1581868" y="870432"/>
                  <a:pt x="1581308" y="872317"/>
                </a:cubicBezTo>
                <a:cubicBezTo>
                  <a:pt x="1582225" y="869566"/>
                  <a:pt x="1582938" y="867631"/>
                  <a:pt x="1583295" y="866765"/>
                </a:cubicBezTo>
                <a:cubicBezTo>
                  <a:pt x="1583244" y="866714"/>
                  <a:pt x="1583142" y="866714"/>
                  <a:pt x="1583142" y="866714"/>
                </a:cubicBezTo>
                <a:close/>
                <a:moveTo>
                  <a:pt x="1608813" y="793464"/>
                </a:moveTo>
                <a:cubicBezTo>
                  <a:pt x="1632295" y="799576"/>
                  <a:pt x="1627099" y="818729"/>
                  <a:pt x="1616046" y="836303"/>
                </a:cubicBezTo>
                <a:cubicBezTo>
                  <a:pt x="1626845" y="829783"/>
                  <a:pt x="1639630" y="827083"/>
                  <a:pt x="1652822" y="835183"/>
                </a:cubicBezTo>
                <a:cubicBezTo>
                  <a:pt x="1675590" y="849191"/>
                  <a:pt x="1651192" y="851687"/>
                  <a:pt x="1623025" y="857392"/>
                </a:cubicBezTo>
                <a:cubicBezTo>
                  <a:pt x="1642686" y="855660"/>
                  <a:pt x="1661889" y="858564"/>
                  <a:pt x="1661430" y="876545"/>
                </a:cubicBezTo>
                <a:cubicBezTo>
                  <a:pt x="1661125" y="889942"/>
                  <a:pt x="1639069" y="886325"/>
                  <a:pt x="1618186" y="879907"/>
                </a:cubicBezTo>
                <a:cubicBezTo>
                  <a:pt x="1631735" y="887853"/>
                  <a:pt x="1642533" y="898958"/>
                  <a:pt x="1636166" y="913068"/>
                </a:cubicBezTo>
                <a:cubicBezTo>
                  <a:pt x="1626539" y="934513"/>
                  <a:pt x="1619867" y="913323"/>
                  <a:pt x="1601581" y="887955"/>
                </a:cubicBezTo>
                <a:cubicBezTo>
                  <a:pt x="1611360" y="909146"/>
                  <a:pt x="1608813" y="935023"/>
                  <a:pt x="1586860" y="932476"/>
                </a:cubicBezTo>
                <a:cubicBezTo>
                  <a:pt x="1574686" y="931100"/>
                  <a:pt x="1572445" y="918519"/>
                  <a:pt x="1573770" y="904714"/>
                </a:cubicBezTo>
                <a:cubicBezTo>
                  <a:pt x="1570051" y="920505"/>
                  <a:pt x="1565416" y="930846"/>
                  <a:pt x="1552071" y="924988"/>
                </a:cubicBezTo>
                <a:cubicBezTo>
                  <a:pt x="1529761" y="915157"/>
                  <a:pt x="1533785" y="901607"/>
                  <a:pt x="1545144" y="889585"/>
                </a:cubicBezTo>
                <a:cubicBezTo>
                  <a:pt x="1533174" y="899009"/>
                  <a:pt x="1524667" y="904918"/>
                  <a:pt x="1517893" y="895341"/>
                </a:cubicBezTo>
                <a:cubicBezTo>
                  <a:pt x="1502154" y="873081"/>
                  <a:pt x="1541323" y="867325"/>
                  <a:pt x="1565773" y="865899"/>
                </a:cubicBezTo>
                <a:cubicBezTo>
                  <a:pt x="1532970" y="866867"/>
                  <a:pt x="1510151" y="875628"/>
                  <a:pt x="1516670" y="852909"/>
                </a:cubicBezTo>
                <a:cubicBezTo>
                  <a:pt x="1522324" y="833145"/>
                  <a:pt x="1545195" y="841907"/>
                  <a:pt x="1562615" y="852043"/>
                </a:cubicBezTo>
                <a:cubicBezTo>
                  <a:pt x="1543208" y="837220"/>
                  <a:pt x="1526297" y="821022"/>
                  <a:pt x="1539439" y="813024"/>
                </a:cubicBezTo>
                <a:cubicBezTo>
                  <a:pt x="1566690" y="796469"/>
                  <a:pt x="1576724" y="820410"/>
                  <a:pt x="1580442" y="841397"/>
                </a:cubicBezTo>
                <a:cubicBezTo>
                  <a:pt x="1581461" y="818424"/>
                  <a:pt x="1586860" y="787708"/>
                  <a:pt x="1608813" y="793464"/>
                </a:cubicBezTo>
                <a:close/>
                <a:moveTo>
                  <a:pt x="2780134" y="500923"/>
                </a:moveTo>
                <a:cubicBezTo>
                  <a:pt x="2779472" y="502757"/>
                  <a:pt x="2778860" y="504641"/>
                  <a:pt x="2778300" y="506526"/>
                </a:cubicBezTo>
                <a:cubicBezTo>
                  <a:pt x="2779217" y="503775"/>
                  <a:pt x="2779930" y="501840"/>
                  <a:pt x="2780287" y="500974"/>
                </a:cubicBezTo>
                <a:cubicBezTo>
                  <a:pt x="2780236" y="500923"/>
                  <a:pt x="2780134" y="500923"/>
                  <a:pt x="2780134" y="500923"/>
                </a:cubicBezTo>
                <a:close/>
                <a:moveTo>
                  <a:pt x="2805805" y="427622"/>
                </a:moveTo>
                <a:cubicBezTo>
                  <a:pt x="2829287" y="433734"/>
                  <a:pt x="2824092" y="452887"/>
                  <a:pt x="2813039" y="470461"/>
                </a:cubicBezTo>
                <a:cubicBezTo>
                  <a:pt x="2823837" y="463941"/>
                  <a:pt x="2836622" y="461241"/>
                  <a:pt x="2849814" y="469341"/>
                </a:cubicBezTo>
                <a:cubicBezTo>
                  <a:pt x="2872582" y="483349"/>
                  <a:pt x="2848184" y="485845"/>
                  <a:pt x="2820017" y="491550"/>
                </a:cubicBezTo>
                <a:cubicBezTo>
                  <a:pt x="2839678" y="489818"/>
                  <a:pt x="2858881" y="492722"/>
                  <a:pt x="2858422" y="510703"/>
                </a:cubicBezTo>
                <a:cubicBezTo>
                  <a:pt x="2858117" y="524100"/>
                  <a:pt x="2836061" y="520483"/>
                  <a:pt x="2815178" y="514065"/>
                </a:cubicBezTo>
                <a:cubicBezTo>
                  <a:pt x="2828727" y="522011"/>
                  <a:pt x="2839525" y="533116"/>
                  <a:pt x="2833158" y="547226"/>
                </a:cubicBezTo>
                <a:cubicBezTo>
                  <a:pt x="2823531" y="568671"/>
                  <a:pt x="2816859" y="547481"/>
                  <a:pt x="2798573" y="522113"/>
                </a:cubicBezTo>
                <a:cubicBezTo>
                  <a:pt x="2808352" y="543304"/>
                  <a:pt x="2805805" y="569181"/>
                  <a:pt x="2783852" y="566634"/>
                </a:cubicBezTo>
                <a:cubicBezTo>
                  <a:pt x="2771678" y="565258"/>
                  <a:pt x="2769437" y="552677"/>
                  <a:pt x="2770762" y="538872"/>
                </a:cubicBezTo>
                <a:cubicBezTo>
                  <a:pt x="2767043" y="554663"/>
                  <a:pt x="2762408" y="565004"/>
                  <a:pt x="2749063" y="559146"/>
                </a:cubicBezTo>
                <a:cubicBezTo>
                  <a:pt x="2726753" y="549315"/>
                  <a:pt x="2730777" y="535765"/>
                  <a:pt x="2742136" y="523743"/>
                </a:cubicBezTo>
                <a:cubicBezTo>
                  <a:pt x="2730166" y="533167"/>
                  <a:pt x="2721660" y="539076"/>
                  <a:pt x="2714885" y="529499"/>
                </a:cubicBezTo>
                <a:cubicBezTo>
                  <a:pt x="2699146" y="507239"/>
                  <a:pt x="2738315" y="501483"/>
                  <a:pt x="2762765" y="500057"/>
                </a:cubicBezTo>
                <a:cubicBezTo>
                  <a:pt x="2730013" y="501025"/>
                  <a:pt x="2707143" y="509786"/>
                  <a:pt x="2713663" y="487067"/>
                </a:cubicBezTo>
                <a:cubicBezTo>
                  <a:pt x="2719316" y="467303"/>
                  <a:pt x="2742187" y="476065"/>
                  <a:pt x="2759607" y="486201"/>
                </a:cubicBezTo>
                <a:cubicBezTo>
                  <a:pt x="2740200" y="471378"/>
                  <a:pt x="2723289" y="455180"/>
                  <a:pt x="2736431" y="447182"/>
                </a:cubicBezTo>
                <a:cubicBezTo>
                  <a:pt x="2763682" y="430627"/>
                  <a:pt x="2773716" y="454568"/>
                  <a:pt x="2777434" y="475555"/>
                </a:cubicBezTo>
                <a:cubicBezTo>
                  <a:pt x="2778453" y="452582"/>
                  <a:pt x="2783852" y="421866"/>
                  <a:pt x="2805805" y="427622"/>
                </a:cubicBezTo>
                <a:close/>
                <a:moveTo>
                  <a:pt x="68871" y="74005"/>
                </a:moveTo>
                <a:cubicBezTo>
                  <a:pt x="68209" y="75839"/>
                  <a:pt x="67597" y="77723"/>
                  <a:pt x="67037" y="79608"/>
                </a:cubicBezTo>
                <a:cubicBezTo>
                  <a:pt x="67954" y="76857"/>
                  <a:pt x="68718" y="74922"/>
                  <a:pt x="69024" y="74056"/>
                </a:cubicBezTo>
                <a:cubicBezTo>
                  <a:pt x="68973" y="74005"/>
                  <a:pt x="68871" y="74005"/>
                  <a:pt x="68871" y="74005"/>
                </a:cubicBezTo>
                <a:close/>
                <a:moveTo>
                  <a:pt x="94543" y="704"/>
                </a:moveTo>
                <a:cubicBezTo>
                  <a:pt x="118024" y="6816"/>
                  <a:pt x="112828" y="25969"/>
                  <a:pt x="101775" y="43543"/>
                </a:cubicBezTo>
                <a:cubicBezTo>
                  <a:pt x="112574" y="37023"/>
                  <a:pt x="125359" y="34323"/>
                  <a:pt x="138551" y="42423"/>
                </a:cubicBezTo>
                <a:cubicBezTo>
                  <a:pt x="161319" y="56431"/>
                  <a:pt x="136921" y="58927"/>
                  <a:pt x="108754" y="64632"/>
                </a:cubicBezTo>
                <a:cubicBezTo>
                  <a:pt x="128415" y="62900"/>
                  <a:pt x="147618" y="65804"/>
                  <a:pt x="147159" y="83785"/>
                </a:cubicBezTo>
                <a:cubicBezTo>
                  <a:pt x="146854" y="97182"/>
                  <a:pt x="124798" y="93565"/>
                  <a:pt x="103915" y="87147"/>
                </a:cubicBezTo>
                <a:cubicBezTo>
                  <a:pt x="117464" y="95093"/>
                  <a:pt x="128262" y="106198"/>
                  <a:pt x="121895" y="120308"/>
                </a:cubicBezTo>
                <a:cubicBezTo>
                  <a:pt x="112268" y="141753"/>
                  <a:pt x="105596" y="120563"/>
                  <a:pt x="87310" y="95195"/>
                </a:cubicBezTo>
                <a:cubicBezTo>
                  <a:pt x="97089" y="116437"/>
                  <a:pt x="94543" y="142263"/>
                  <a:pt x="72589" y="139716"/>
                </a:cubicBezTo>
                <a:cubicBezTo>
                  <a:pt x="60415" y="138340"/>
                  <a:pt x="58174" y="125759"/>
                  <a:pt x="59499" y="111954"/>
                </a:cubicBezTo>
                <a:cubicBezTo>
                  <a:pt x="55780" y="127745"/>
                  <a:pt x="51145" y="138086"/>
                  <a:pt x="37800" y="132228"/>
                </a:cubicBezTo>
                <a:cubicBezTo>
                  <a:pt x="15490" y="122397"/>
                  <a:pt x="19514" y="108847"/>
                  <a:pt x="30873" y="96825"/>
                </a:cubicBezTo>
                <a:cubicBezTo>
                  <a:pt x="18903" y="106249"/>
                  <a:pt x="10397" y="112158"/>
                  <a:pt x="3622" y="102581"/>
                </a:cubicBezTo>
                <a:cubicBezTo>
                  <a:pt x="-12117" y="80321"/>
                  <a:pt x="27053" y="74565"/>
                  <a:pt x="51502" y="73139"/>
                </a:cubicBezTo>
                <a:cubicBezTo>
                  <a:pt x="18699" y="74158"/>
                  <a:pt x="-4120" y="82868"/>
                  <a:pt x="2400" y="60149"/>
                </a:cubicBezTo>
                <a:cubicBezTo>
                  <a:pt x="8053" y="40385"/>
                  <a:pt x="30924" y="49147"/>
                  <a:pt x="48344" y="59283"/>
                </a:cubicBezTo>
                <a:cubicBezTo>
                  <a:pt x="28937" y="44460"/>
                  <a:pt x="12026" y="28262"/>
                  <a:pt x="25168" y="20264"/>
                </a:cubicBezTo>
                <a:cubicBezTo>
                  <a:pt x="52419" y="3709"/>
                  <a:pt x="62453" y="27650"/>
                  <a:pt x="66171" y="48637"/>
                </a:cubicBezTo>
                <a:cubicBezTo>
                  <a:pt x="67190" y="25664"/>
                  <a:pt x="72589" y="-5052"/>
                  <a:pt x="94543" y="704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509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9" name="任意多边形: 形状 108"/>
          <p:cNvSpPr/>
          <p:nvPr>
            <p:custDataLst>
              <p:tags r:id="rId16"/>
            </p:custDataLst>
          </p:nvPr>
        </p:nvSpPr>
        <p:spPr>
          <a:xfrm>
            <a:off x="5023155" y="5871943"/>
            <a:ext cx="2739583" cy="815581"/>
          </a:xfrm>
          <a:custGeom>
            <a:avLst/>
            <a:gdLst>
              <a:gd name="connsiteX0" fmla="*/ 1528431 w 2739583"/>
              <a:gd name="connsiteY0" fmla="*/ 792811 h 815581"/>
              <a:gd name="connsiteX1" fmla="*/ 1528431 w 2739583"/>
              <a:gd name="connsiteY1" fmla="*/ 792862 h 815581"/>
              <a:gd name="connsiteX2" fmla="*/ 1542540 w 2739583"/>
              <a:gd name="connsiteY2" fmla="*/ 804272 h 815581"/>
              <a:gd name="connsiteX3" fmla="*/ 1528380 w 2739583"/>
              <a:gd name="connsiteY3" fmla="*/ 815581 h 815581"/>
              <a:gd name="connsiteX4" fmla="*/ 1514271 w 2739583"/>
              <a:gd name="connsiteY4" fmla="*/ 804170 h 815581"/>
              <a:gd name="connsiteX5" fmla="*/ 1528431 w 2739583"/>
              <a:gd name="connsiteY5" fmla="*/ 792811 h 815581"/>
              <a:gd name="connsiteX6" fmla="*/ 2725474 w 2739583"/>
              <a:gd name="connsiteY6" fmla="*/ 426969 h 815581"/>
              <a:gd name="connsiteX7" fmla="*/ 2739583 w 2739583"/>
              <a:gd name="connsiteY7" fmla="*/ 438379 h 815581"/>
              <a:gd name="connsiteX8" fmla="*/ 2725423 w 2739583"/>
              <a:gd name="connsiteY8" fmla="*/ 449739 h 815581"/>
              <a:gd name="connsiteX9" fmla="*/ 2711314 w 2739583"/>
              <a:gd name="connsiteY9" fmla="*/ 438328 h 815581"/>
              <a:gd name="connsiteX10" fmla="*/ 2725474 w 2739583"/>
              <a:gd name="connsiteY10" fmla="*/ 427020 h 815581"/>
              <a:gd name="connsiteX11" fmla="*/ 14160 w 2739583"/>
              <a:gd name="connsiteY11" fmla="*/ 0 h 815581"/>
              <a:gd name="connsiteX12" fmla="*/ 28269 w 2739583"/>
              <a:gd name="connsiteY12" fmla="*/ 11410 h 815581"/>
              <a:gd name="connsiteX13" fmla="*/ 14109 w 2739583"/>
              <a:gd name="connsiteY13" fmla="*/ 22770 h 815581"/>
              <a:gd name="connsiteX14" fmla="*/ 0 w 2739583"/>
              <a:gd name="connsiteY14" fmla="*/ 11359 h 815581"/>
              <a:gd name="connsiteX15" fmla="*/ 14160 w 2739583"/>
              <a:gd name="connsiteY15" fmla="*/ 51 h 8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739583" h="815581">
                <a:moveTo>
                  <a:pt x="1528431" y="792811"/>
                </a:moveTo>
                <a:lnTo>
                  <a:pt x="1528431" y="792862"/>
                </a:lnTo>
                <a:cubicBezTo>
                  <a:pt x="1536224" y="792862"/>
                  <a:pt x="1542540" y="798007"/>
                  <a:pt x="1542540" y="804272"/>
                </a:cubicBezTo>
                <a:cubicBezTo>
                  <a:pt x="1542540" y="810538"/>
                  <a:pt x="1536173" y="815581"/>
                  <a:pt x="1528380" y="815581"/>
                </a:cubicBezTo>
                <a:cubicBezTo>
                  <a:pt x="1520587" y="815581"/>
                  <a:pt x="1514271" y="810436"/>
                  <a:pt x="1514271" y="804170"/>
                </a:cubicBezTo>
                <a:cubicBezTo>
                  <a:pt x="1514271" y="797854"/>
                  <a:pt x="1520638" y="792811"/>
                  <a:pt x="1528431" y="792811"/>
                </a:cubicBezTo>
                <a:close/>
                <a:moveTo>
                  <a:pt x="2725474" y="426969"/>
                </a:moveTo>
                <a:cubicBezTo>
                  <a:pt x="2733267" y="426969"/>
                  <a:pt x="2739583" y="432114"/>
                  <a:pt x="2739583" y="438379"/>
                </a:cubicBezTo>
                <a:cubicBezTo>
                  <a:pt x="2739583" y="444696"/>
                  <a:pt x="2733216" y="449739"/>
                  <a:pt x="2725423" y="449739"/>
                </a:cubicBezTo>
                <a:cubicBezTo>
                  <a:pt x="2717630" y="449739"/>
                  <a:pt x="2711314" y="444594"/>
                  <a:pt x="2711314" y="438328"/>
                </a:cubicBezTo>
                <a:cubicBezTo>
                  <a:pt x="2711314" y="432063"/>
                  <a:pt x="2717681" y="427020"/>
                  <a:pt x="2725474" y="427020"/>
                </a:cubicBezTo>
                <a:close/>
                <a:moveTo>
                  <a:pt x="14160" y="0"/>
                </a:moveTo>
                <a:cubicBezTo>
                  <a:pt x="21953" y="0"/>
                  <a:pt x="28269" y="5145"/>
                  <a:pt x="28269" y="11410"/>
                </a:cubicBezTo>
                <a:cubicBezTo>
                  <a:pt x="28269" y="17727"/>
                  <a:pt x="21902" y="22770"/>
                  <a:pt x="14109" y="22770"/>
                </a:cubicBezTo>
                <a:cubicBezTo>
                  <a:pt x="6316" y="22770"/>
                  <a:pt x="0" y="17625"/>
                  <a:pt x="0" y="11359"/>
                </a:cubicBezTo>
                <a:cubicBezTo>
                  <a:pt x="0" y="5094"/>
                  <a:pt x="6367" y="51"/>
                  <a:pt x="14160" y="51"/>
                </a:cubicBezTo>
                <a:close/>
              </a:path>
            </a:pathLst>
          </a:custGeom>
          <a:solidFill>
            <a:srgbClr val="FFFFFF"/>
          </a:solidFill>
          <a:ln w="509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7" name="任意多边形: 形状 36"/>
          <p:cNvSpPr/>
          <p:nvPr>
            <p:custDataLst>
              <p:tags r:id="rId17"/>
            </p:custDataLst>
          </p:nvPr>
        </p:nvSpPr>
        <p:spPr>
          <a:xfrm>
            <a:off x="2378610" y="5083815"/>
            <a:ext cx="790919" cy="968432"/>
          </a:xfrm>
          <a:custGeom>
            <a:avLst/>
            <a:gdLst>
              <a:gd name="connsiteX0" fmla="*/ 2667 w 1322831"/>
              <a:gd name="connsiteY0" fmla="*/ 185547 h 1619726"/>
              <a:gd name="connsiteX1" fmla="*/ 1322832 w 1322831"/>
              <a:gd name="connsiteY1" fmla="*/ 0 h 1619726"/>
              <a:gd name="connsiteX2" fmla="*/ 1320165 w 1322831"/>
              <a:gd name="connsiteY2" fmla="*/ 1434179 h 1619726"/>
              <a:gd name="connsiteX3" fmla="*/ 0 w 1322831"/>
              <a:gd name="connsiteY3" fmla="*/ 1619726 h 1619726"/>
              <a:gd name="connsiteX4" fmla="*/ 2667 w 1322831"/>
              <a:gd name="connsiteY4" fmla="*/ 185547 h 1619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2831" h="1619726">
                <a:moveTo>
                  <a:pt x="2667" y="185547"/>
                </a:moveTo>
                <a:lnTo>
                  <a:pt x="1322832" y="0"/>
                </a:lnTo>
                <a:lnTo>
                  <a:pt x="1320165" y="1434179"/>
                </a:lnTo>
                <a:lnTo>
                  <a:pt x="0" y="1619726"/>
                </a:lnTo>
                <a:lnTo>
                  <a:pt x="2667" y="185547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8" name="任意多边形: 形状 37"/>
          <p:cNvSpPr/>
          <p:nvPr>
            <p:custDataLst>
              <p:tags r:id="rId18"/>
            </p:custDataLst>
          </p:nvPr>
        </p:nvSpPr>
        <p:spPr>
          <a:xfrm>
            <a:off x="2338631" y="5037913"/>
            <a:ext cx="870877" cy="1060179"/>
          </a:xfrm>
          <a:custGeom>
            <a:avLst/>
            <a:gdLst>
              <a:gd name="connsiteX0" fmla="*/ 1322927 w 1456563"/>
              <a:gd name="connsiteY0" fmla="*/ 153448 h 1773174"/>
              <a:gd name="connsiteX1" fmla="*/ 1320546 w 1456563"/>
              <a:gd name="connsiteY1" fmla="*/ 1452944 h 1773174"/>
              <a:gd name="connsiteX2" fmla="*/ 133731 w 1456563"/>
              <a:gd name="connsiteY2" fmla="*/ 1619726 h 1773174"/>
              <a:gd name="connsiteX3" fmla="*/ 136112 w 1456563"/>
              <a:gd name="connsiteY3" fmla="*/ 320231 h 1773174"/>
              <a:gd name="connsiteX4" fmla="*/ 1322927 w 1456563"/>
              <a:gd name="connsiteY4" fmla="*/ 153448 h 1773174"/>
              <a:gd name="connsiteX5" fmla="*/ 1456563 w 1456563"/>
              <a:gd name="connsiteY5" fmla="*/ 0 h 1773174"/>
              <a:gd name="connsiteX6" fmla="*/ 2953 w 1456563"/>
              <a:gd name="connsiteY6" fmla="*/ 204311 h 1773174"/>
              <a:gd name="connsiteX7" fmla="*/ 0 w 1456563"/>
              <a:gd name="connsiteY7" fmla="*/ 1773174 h 1773174"/>
              <a:gd name="connsiteX8" fmla="*/ 1453610 w 1456563"/>
              <a:gd name="connsiteY8" fmla="*/ 1568863 h 1773174"/>
              <a:gd name="connsiteX9" fmla="*/ 1456563 w 1456563"/>
              <a:gd name="connsiteY9" fmla="*/ 0 h 1773174"/>
              <a:gd name="connsiteX10" fmla="*/ 1456563 w 1456563"/>
              <a:gd name="connsiteY10" fmla="*/ 0 h 1773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56563" h="1773174">
                <a:moveTo>
                  <a:pt x="1322927" y="153448"/>
                </a:moveTo>
                <a:lnTo>
                  <a:pt x="1320546" y="1452944"/>
                </a:lnTo>
                <a:lnTo>
                  <a:pt x="133731" y="1619726"/>
                </a:lnTo>
                <a:lnTo>
                  <a:pt x="136112" y="320231"/>
                </a:lnTo>
                <a:lnTo>
                  <a:pt x="1322927" y="153448"/>
                </a:lnTo>
                <a:moveTo>
                  <a:pt x="1456563" y="0"/>
                </a:moveTo>
                <a:lnTo>
                  <a:pt x="2953" y="204311"/>
                </a:lnTo>
                <a:lnTo>
                  <a:pt x="0" y="1773174"/>
                </a:lnTo>
                <a:lnTo>
                  <a:pt x="1453610" y="1568863"/>
                </a:lnTo>
                <a:lnTo>
                  <a:pt x="1456563" y="0"/>
                </a:lnTo>
                <a:lnTo>
                  <a:pt x="1456563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9" name="任意多边形: 形状 38"/>
          <p:cNvSpPr/>
          <p:nvPr>
            <p:custDataLst>
              <p:tags r:id="rId19"/>
            </p:custDataLst>
          </p:nvPr>
        </p:nvSpPr>
        <p:spPr>
          <a:xfrm>
            <a:off x="1814180" y="4920027"/>
            <a:ext cx="486294" cy="1111092"/>
          </a:xfrm>
          <a:custGeom>
            <a:avLst/>
            <a:gdLst>
              <a:gd name="connsiteX0" fmla="*/ 0 w 813339"/>
              <a:gd name="connsiteY0" fmla="*/ 1417225 h 1858327"/>
              <a:gd name="connsiteX1" fmla="*/ 2572 w 813339"/>
              <a:gd name="connsiteY1" fmla="*/ 0 h 1858327"/>
              <a:gd name="connsiteX2" fmla="*/ 813340 w 813339"/>
              <a:gd name="connsiteY2" fmla="*/ 441103 h 1858327"/>
              <a:gd name="connsiteX3" fmla="*/ 810768 w 813339"/>
              <a:gd name="connsiteY3" fmla="*/ 1858328 h 1858327"/>
              <a:gd name="connsiteX4" fmla="*/ 0 w 813339"/>
              <a:gd name="connsiteY4" fmla="*/ 1417225 h 1858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3339" h="1858327">
                <a:moveTo>
                  <a:pt x="0" y="1417225"/>
                </a:moveTo>
                <a:lnTo>
                  <a:pt x="2572" y="0"/>
                </a:lnTo>
                <a:lnTo>
                  <a:pt x="813340" y="441103"/>
                </a:lnTo>
                <a:lnTo>
                  <a:pt x="810768" y="1858328"/>
                </a:lnTo>
                <a:lnTo>
                  <a:pt x="0" y="141722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0" name="任意多边形: 形状 39"/>
          <p:cNvSpPr/>
          <p:nvPr>
            <p:custDataLst>
              <p:tags r:id="rId20"/>
            </p:custDataLst>
          </p:nvPr>
        </p:nvSpPr>
        <p:spPr>
          <a:xfrm>
            <a:off x="1774201" y="4853054"/>
            <a:ext cx="566138" cy="1245038"/>
          </a:xfrm>
          <a:custGeom>
            <a:avLst/>
            <a:gdLst>
              <a:gd name="connsiteX0" fmla="*/ 135922 w 946880"/>
              <a:gd name="connsiteY0" fmla="*/ 224123 h 2082355"/>
              <a:gd name="connsiteX1" fmla="*/ 813435 w 946880"/>
              <a:gd name="connsiteY1" fmla="*/ 592741 h 2082355"/>
              <a:gd name="connsiteX2" fmla="*/ 811054 w 946880"/>
              <a:gd name="connsiteY2" fmla="*/ 1858328 h 2082355"/>
              <a:gd name="connsiteX3" fmla="*/ 133541 w 946880"/>
              <a:gd name="connsiteY3" fmla="*/ 1489710 h 2082355"/>
              <a:gd name="connsiteX4" fmla="*/ 135922 w 946880"/>
              <a:gd name="connsiteY4" fmla="*/ 224123 h 2082355"/>
              <a:gd name="connsiteX5" fmla="*/ 2953 w 946880"/>
              <a:gd name="connsiteY5" fmla="*/ 0 h 2082355"/>
              <a:gd name="connsiteX6" fmla="*/ 0 w 946880"/>
              <a:gd name="connsiteY6" fmla="*/ 1568863 h 2082355"/>
              <a:gd name="connsiteX7" fmla="*/ 943928 w 946880"/>
              <a:gd name="connsiteY7" fmla="*/ 2082356 h 2082355"/>
              <a:gd name="connsiteX8" fmla="*/ 946880 w 946880"/>
              <a:gd name="connsiteY8" fmla="*/ 513493 h 2082355"/>
              <a:gd name="connsiteX9" fmla="*/ 3048 w 946880"/>
              <a:gd name="connsiteY9" fmla="*/ 0 h 2082355"/>
              <a:gd name="connsiteX10" fmla="*/ 3048 w 946880"/>
              <a:gd name="connsiteY10" fmla="*/ 0 h 2082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46880" h="2082355">
                <a:moveTo>
                  <a:pt x="135922" y="224123"/>
                </a:moveTo>
                <a:lnTo>
                  <a:pt x="813435" y="592741"/>
                </a:lnTo>
                <a:lnTo>
                  <a:pt x="811054" y="1858328"/>
                </a:lnTo>
                <a:lnTo>
                  <a:pt x="133541" y="1489710"/>
                </a:lnTo>
                <a:lnTo>
                  <a:pt x="135922" y="224123"/>
                </a:lnTo>
                <a:moveTo>
                  <a:pt x="2953" y="0"/>
                </a:moveTo>
                <a:lnTo>
                  <a:pt x="0" y="1568863"/>
                </a:lnTo>
                <a:lnTo>
                  <a:pt x="943928" y="2082356"/>
                </a:lnTo>
                <a:lnTo>
                  <a:pt x="946880" y="513493"/>
                </a:lnTo>
                <a:lnTo>
                  <a:pt x="3048" y="0"/>
                </a:lnTo>
                <a:lnTo>
                  <a:pt x="3048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1" name="任意多边形: 形状 40"/>
          <p:cNvSpPr/>
          <p:nvPr>
            <p:custDataLst>
              <p:tags r:id="rId21"/>
            </p:custDataLst>
          </p:nvPr>
        </p:nvSpPr>
        <p:spPr>
          <a:xfrm>
            <a:off x="1901085" y="4772186"/>
            <a:ext cx="1183304" cy="346597"/>
          </a:xfrm>
          <a:custGeom>
            <a:avLst/>
            <a:gdLst>
              <a:gd name="connsiteX0" fmla="*/ 0 w 1979104"/>
              <a:gd name="connsiteY0" fmla="*/ 173165 h 579691"/>
              <a:gd name="connsiteX1" fmla="*/ 1231868 w 1979104"/>
              <a:gd name="connsiteY1" fmla="*/ 0 h 579691"/>
              <a:gd name="connsiteX2" fmla="*/ 1979105 w 1979104"/>
              <a:gd name="connsiteY2" fmla="*/ 406527 h 579691"/>
              <a:gd name="connsiteX3" fmla="*/ 747332 w 1979104"/>
              <a:gd name="connsiteY3" fmla="*/ 579692 h 579691"/>
              <a:gd name="connsiteX4" fmla="*/ 0 w 1979104"/>
              <a:gd name="connsiteY4" fmla="*/ 173165 h 579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9104" h="579691">
                <a:moveTo>
                  <a:pt x="0" y="173165"/>
                </a:moveTo>
                <a:lnTo>
                  <a:pt x="1231868" y="0"/>
                </a:lnTo>
                <a:lnTo>
                  <a:pt x="1979105" y="406527"/>
                </a:lnTo>
                <a:lnTo>
                  <a:pt x="747332" y="579692"/>
                </a:lnTo>
                <a:lnTo>
                  <a:pt x="0" y="17316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2" name="任意多边形: 形状 41"/>
          <p:cNvSpPr/>
          <p:nvPr>
            <p:custDataLst>
              <p:tags r:id="rId22"/>
            </p:custDataLst>
          </p:nvPr>
        </p:nvSpPr>
        <p:spPr>
          <a:xfrm>
            <a:off x="1776023" y="4730897"/>
            <a:ext cx="1433484" cy="429174"/>
          </a:xfrm>
          <a:custGeom>
            <a:avLst/>
            <a:gdLst>
              <a:gd name="connsiteX0" fmla="*/ 1428464 w 2397537"/>
              <a:gd name="connsiteY0" fmla="*/ 138208 h 717804"/>
              <a:gd name="connsiteX1" fmla="*/ 1979009 w 2397537"/>
              <a:gd name="connsiteY1" fmla="*/ 437674 h 717804"/>
              <a:gd name="connsiteX2" fmla="*/ 968978 w 2397537"/>
              <a:gd name="connsiteY2" fmla="*/ 579596 h 717804"/>
              <a:gd name="connsiteX3" fmla="*/ 418433 w 2397537"/>
              <a:gd name="connsiteY3" fmla="*/ 280130 h 717804"/>
              <a:gd name="connsiteX4" fmla="*/ 1428464 w 2397537"/>
              <a:gd name="connsiteY4" fmla="*/ 138208 h 717804"/>
              <a:gd name="connsiteX5" fmla="*/ 1453515 w 2397537"/>
              <a:gd name="connsiteY5" fmla="*/ 0 h 717804"/>
              <a:gd name="connsiteX6" fmla="*/ 0 w 2397537"/>
              <a:gd name="connsiteY6" fmla="*/ 204311 h 717804"/>
              <a:gd name="connsiteX7" fmla="*/ 943928 w 2397537"/>
              <a:gd name="connsiteY7" fmla="*/ 717804 h 717804"/>
              <a:gd name="connsiteX8" fmla="*/ 2397538 w 2397537"/>
              <a:gd name="connsiteY8" fmla="*/ 513493 h 717804"/>
              <a:gd name="connsiteX9" fmla="*/ 1453515 w 2397537"/>
              <a:gd name="connsiteY9" fmla="*/ 0 h 717804"/>
              <a:gd name="connsiteX10" fmla="*/ 1453515 w 2397537"/>
              <a:gd name="connsiteY10" fmla="*/ 0 h 717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97537" h="717804">
                <a:moveTo>
                  <a:pt x="1428464" y="138208"/>
                </a:moveTo>
                <a:lnTo>
                  <a:pt x="1979009" y="437674"/>
                </a:lnTo>
                <a:lnTo>
                  <a:pt x="968978" y="579596"/>
                </a:lnTo>
                <a:lnTo>
                  <a:pt x="418433" y="280130"/>
                </a:lnTo>
                <a:lnTo>
                  <a:pt x="1428464" y="138208"/>
                </a:lnTo>
                <a:moveTo>
                  <a:pt x="1453515" y="0"/>
                </a:moveTo>
                <a:lnTo>
                  <a:pt x="0" y="204311"/>
                </a:lnTo>
                <a:lnTo>
                  <a:pt x="943928" y="717804"/>
                </a:lnTo>
                <a:lnTo>
                  <a:pt x="2397538" y="513493"/>
                </a:lnTo>
                <a:lnTo>
                  <a:pt x="1453515" y="0"/>
                </a:lnTo>
                <a:lnTo>
                  <a:pt x="1453515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3" name="任意多边形: 形状 42"/>
          <p:cNvSpPr/>
          <p:nvPr>
            <p:custDataLst>
              <p:tags r:id="rId23"/>
            </p:custDataLst>
          </p:nvPr>
        </p:nvSpPr>
        <p:spPr>
          <a:xfrm>
            <a:off x="2542922" y="5255041"/>
            <a:ext cx="497612" cy="649411"/>
          </a:xfrm>
          <a:custGeom>
            <a:avLst/>
            <a:gdLst>
              <a:gd name="connsiteX0" fmla="*/ 580910 w 832268"/>
              <a:gd name="connsiteY0" fmla="*/ 744320 h 1086155"/>
              <a:gd name="connsiteX1" fmla="*/ 245821 w 832268"/>
              <a:gd name="connsiteY1" fmla="*/ 796612 h 1086155"/>
              <a:gd name="connsiteX2" fmla="*/ 192957 w 832268"/>
              <a:gd name="connsiteY2" fmla="*/ 997875 h 1086155"/>
              <a:gd name="connsiteX3" fmla="*/ 98279 w 832268"/>
              <a:gd name="connsiteY3" fmla="*/ 1084934 h 1086155"/>
              <a:gd name="connsiteX4" fmla="*/ 98279 w 832268"/>
              <a:gd name="connsiteY4" fmla="*/ 1084934 h 1086155"/>
              <a:gd name="connsiteX5" fmla="*/ 4743 w 832268"/>
              <a:gd name="connsiteY5" fmla="*/ 971396 h 1086155"/>
              <a:gd name="connsiteX6" fmla="*/ 257537 w 832268"/>
              <a:gd name="connsiteY6" fmla="*/ 142530 h 1086155"/>
              <a:gd name="connsiteX7" fmla="*/ 416128 w 832268"/>
              <a:gd name="connsiteY7" fmla="*/ 2036 h 1086155"/>
              <a:gd name="connsiteX8" fmla="*/ 416128 w 832268"/>
              <a:gd name="connsiteY8" fmla="*/ 2036 h 1086155"/>
              <a:gd name="connsiteX9" fmla="*/ 574719 w 832268"/>
              <a:gd name="connsiteY9" fmla="*/ 92810 h 1086155"/>
              <a:gd name="connsiteX10" fmla="*/ 827322 w 832268"/>
              <a:gd name="connsiteY10" fmla="*/ 838712 h 1086155"/>
              <a:gd name="connsiteX11" fmla="*/ 730834 w 832268"/>
              <a:gd name="connsiteY11" fmla="*/ 986159 h 1086155"/>
              <a:gd name="connsiteX12" fmla="*/ 730834 w 832268"/>
              <a:gd name="connsiteY12" fmla="*/ 986159 h 1086155"/>
              <a:gd name="connsiteX13" fmla="*/ 633108 w 832268"/>
              <a:gd name="connsiteY13" fmla="*/ 926819 h 1086155"/>
              <a:gd name="connsiteX14" fmla="*/ 580910 w 832268"/>
              <a:gd name="connsiteY14" fmla="*/ 744224 h 1086155"/>
              <a:gd name="connsiteX15" fmla="*/ 536238 w 832268"/>
              <a:gd name="connsiteY15" fmla="*/ 590681 h 1086155"/>
              <a:gd name="connsiteX16" fmla="*/ 505568 w 832268"/>
              <a:gd name="connsiteY16" fmla="*/ 482382 h 1086155"/>
              <a:gd name="connsiteX17" fmla="*/ 423176 w 832268"/>
              <a:gd name="connsiteY17" fmla="*/ 199871 h 1086155"/>
              <a:gd name="connsiteX18" fmla="*/ 400602 w 832268"/>
              <a:gd name="connsiteY18" fmla="*/ 203681 h 1086155"/>
              <a:gd name="connsiteX19" fmla="*/ 321259 w 832268"/>
              <a:gd name="connsiteY19" fmla="*/ 511148 h 1086155"/>
              <a:gd name="connsiteX20" fmla="*/ 290589 w 832268"/>
              <a:gd name="connsiteY20" fmla="*/ 629067 h 1086155"/>
              <a:gd name="connsiteX21" fmla="*/ 536334 w 832268"/>
              <a:gd name="connsiteY21" fmla="*/ 590681 h 1086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32268" h="1086155">
                <a:moveTo>
                  <a:pt x="580910" y="744320"/>
                </a:moveTo>
                <a:lnTo>
                  <a:pt x="245821" y="796612"/>
                </a:lnTo>
                <a:lnTo>
                  <a:pt x="192957" y="997875"/>
                </a:lnTo>
                <a:cubicBezTo>
                  <a:pt x="181242" y="1042357"/>
                  <a:pt x="142475" y="1077980"/>
                  <a:pt x="98279" y="1084934"/>
                </a:cubicBezTo>
                <a:lnTo>
                  <a:pt x="98279" y="1084934"/>
                </a:lnTo>
                <a:cubicBezTo>
                  <a:pt x="31794" y="1095316"/>
                  <a:pt x="-15545" y="1037975"/>
                  <a:pt x="4743" y="971396"/>
                </a:cubicBezTo>
                <a:lnTo>
                  <a:pt x="257537" y="142530"/>
                </a:lnTo>
                <a:cubicBezTo>
                  <a:pt x="279635" y="70140"/>
                  <a:pt x="343738" y="13276"/>
                  <a:pt x="416128" y="2036"/>
                </a:cubicBezTo>
                <a:lnTo>
                  <a:pt x="416128" y="2036"/>
                </a:lnTo>
                <a:cubicBezTo>
                  <a:pt x="488518" y="-9298"/>
                  <a:pt x="552526" y="27468"/>
                  <a:pt x="574719" y="92810"/>
                </a:cubicBezTo>
                <a:lnTo>
                  <a:pt x="827322" y="838712"/>
                </a:lnTo>
                <a:cubicBezTo>
                  <a:pt x="848373" y="900911"/>
                  <a:pt x="799605" y="975491"/>
                  <a:pt x="730834" y="986159"/>
                </a:cubicBezTo>
                <a:lnTo>
                  <a:pt x="730834" y="986159"/>
                </a:lnTo>
                <a:cubicBezTo>
                  <a:pt x="685114" y="993303"/>
                  <a:pt x="645109" y="969014"/>
                  <a:pt x="633108" y="926819"/>
                </a:cubicBezTo>
                <a:lnTo>
                  <a:pt x="580910" y="744224"/>
                </a:lnTo>
                <a:close/>
                <a:moveTo>
                  <a:pt x="536238" y="590681"/>
                </a:moveTo>
                <a:lnTo>
                  <a:pt x="505568" y="482382"/>
                </a:lnTo>
                <a:cubicBezTo>
                  <a:pt x="482136" y="407706"/>
                  <a:pt x="442798" y="269403"/>
                  <a:pt x="423176" y="199871"/>
                </a:cubicBezTo>
                <a:cubicBezTo>
                  <a:pt x="420033" y="188726"/>
                  <a:pt x="403460" y="191489"/>
                  <a:pt x="400602" y="203681"/>
                </a:cubicBezTo>
                <a:cubicBezTo>
                  <a:pt x="376218" y="306932"/>
                  <a:pt x="347929" y="413516"/>
                  <a:pt x="321259" y="511148"/>
                </a:cubicBezTo>
                <a:lnTo>
                  <a:pt x="290589" y="629067"/>
                </a:lnTo>
                <a:lnTo>
                  <a:pt x="536334" y="590681"/>
                </a:lnTo>
                <a:close/>
              </a:path>
            </a:pathLst>
          </a:custGeom>
          <a:gradFill flip="none" rotWithShape="1">
            <a:gsLst>
              <a:gs pos="0">
                <a:schemeClr val="accent5"/>
              </a:gs>
              <a:gs pos="100000">
                <a:schemeClr val="accent5">
                  <a:alpha val="41000"/>
                </a:schemeClr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30" name="任意多边形: 形状 29"/>
          <p:cNvSpPr/>
          <p:nvPr>
            <p:custDataLst>
              <p:tags r:id="rId24"/>
            </p:custDataLst>
          </p:nvPr>
        </p:nvSpPr>
        <p:spPr>
          <a:xfrm>
            <a:off x="1661840" y="5389519"/>
            <a:ext cx="790919" cy="968432"/>
          </a:xfrm>
          <a:custGeom>
            <a:avLst/>
            <a:gdLst>
              <a:gd name="connsiteX0" fmla="*/ 2667 w 1322831"/>
              <a:gd name="connsiteY0" fmla="*/ 185547 h 1619726"/>
              <a:gd name="connsiteX1" fmla="*/ 1322832 w 1322831"/>
              <a:gd name="connsiteY1" fmla="*/ 0 h 1619726"/>
              <a:gd name="connsiteX2" fmla="*/ 1320165 w 1322831"/>
              <a:gd name="connsiteY2" fmla="*/ 1434179 h 1619726"/>
              <a:gd name="connsiteX3" fmla="*/ 0 w 1322831"/>
              <a:gd name="connsiteY3" fmla="*/ 1619726 h 1619726"/>
              <a:gd name="connsiteX4" fmla="*/ 2667 w 1322831"/>
              <a:gd name="connsiteY4" fmla="*/ 185547 h 1619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2831" h="1619726">
                <a:moveTo>
                  <a:pt x="2667" y="185547"/>
                </a:moveTo>
                <a:lnTo>
                  <a:pt x="1322832" y="0"/>
                </a:lnTo>
                <a:lnTo>
                  <a:pt x="1320165" y="1434179"/>
                </a:lnTo>
                <a:lnTo>
                  <a:pt x="0" y="1619726"/>
                </a:lnTo>
                <a:lnTo>
                  <a:pt x="2667" y="185547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1" name="任意多边形: 形状 30"/>
          <p:cNvSpPr/>
          <p:nvPr>
            <p:custDataLst>
              <p:tags r:id="rId25"/>
            </p:custDataLst>
          </p:nvPr>
        </p:nvSpPr>
        <p:spPr>
          <a:xfrm>
            <a:off x="1619168" y="5340981"/>
            <a:ext cx="870877" cy="1060178"/>
          </a:xfrm>
          <a:custGeom>
            <a:avLst/>
            <a:gdLst>
              <a:gd name="connsiteX0" fmla="*/ 1322927 w 1456563"/>
              <a:gd name="connsiteY0" fmla="*/ 153448 h 1773173"/>
              <a:gd name="connsiteX1" fmla="*/ 1320546 w 1456563"/>
              <a:gd name="connsiteY1" fmla="*/ 1452943 h 1773173"/>
              <a:gd name="connsiteX2" fmla="*/ 133731 w 1456563"/>
              <a:gd name="connsiteY2" fmla="*/ 1619726 h 1773173"/>
              <a:gd name="connsiteX3" fmla="*/ 136112 w 1456563"/>
              <a:gd name="connsiteY3" fmla="*/ 320230 h 1773173"/>
              <a:gd name="connsiteX4" fmla="*/ 1322927 w 1456563"/>
              <a:gd name="connsiteY4" fmla="*/ 153448 h 1773173"/>
              <a:gd name="connsiteX5" fmla="*/ 1456563 w 1456563"/>
              <a:gd name="connsiteY5" fmla="*/ 0 h 1773173"/>
              <a:gd name="connsiteX6" fmla="*/ 2953 w 1456563"/>
              <a:gd name="connsiteY6" fmla="*/ 204311 h 1773173"/>
              <a:gd name="connsiteX7" fmla="*/ 0 w 1456563"/>
              <a:gd name="connsiteY7" fmla="*/ 1773174 h 1773173"/>
              <a:gd name="connsiteX8" fmla="*/ 1453610 w 1456563"/>
              <a:gd name="connsiteY8" fmla="*/ 1568863 h 1773173"/>
              <a:gd name="connsiteX9" fmla="*/ 1456563 w 1456563"/>
              <a:gd name="connsiteY9" fmla="*/ 0 h 1773173"/>
              <a:gd name="connsiteX10" fmla="*/ 1456563 w 1456563"/>
              <a:gd name="connsiteY10" fmla="*/ 0 h 1773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56563" h="1773173">
                <a:moveTo>
                  <a:pt x="1322927" y="153448"/>
                </a:moveTo>
                <a:lnTo>
                  <a:pt x="1320546" y="1452943"/>
                </a:lnTo>
                <a:lnTo>
                  <a:pt x="133731" y="1619726"/>
                </a:lnTo>
                <a:lnTo>
                  <a:pt x="136112" y="320230"/>
                </a:lnTo>
                <a:lnTo>
                  <a:pt x="1322927" y="153448"/>
                </a:lnTo>
                <a:moveTo>
                  <a:pt x="1456563" y="0"/>
                </a:moveTo>
                <a:lnTo>
                  <a:pt x="2953" y="204311"/>
                </a:lnTo>
                <a:lnTo>
                  <a:pt x="0" y="1773174"/>
                </a:lnTo>
                <a:lnTo>
                  <a:pt x="1453610" y="1568863"/>
                </a:lnTo>
                <a:lnTo>
                  <a:pt x="1456563" y="0"/>
                </a:lnTo>
                <a:lnTo>
                  <a:pt x="1456563" y="0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2" name="任意多边形: 形状 31"/>
          <p:cNvSpPr/>
          <p:nvPr>
            <p:custDataLst>
              <p:tags r:id="rId26"/>
            </p:custDataLst>
          </p:nvPr>
        </p:nvSpPr>
        <p:spPr>
          <a:xfrm>
            <a:off x="1097410" y="5225788"/>
            <a:ext cx="486294" cy="1111035"/>
          </a:xfrm>
          <a:custGeom>
            <a:avLst/>
            <a:gdLst>
              <a:gd name="connsiteX0" fmla="*/ 0 w 813339"/>
              <a:gd name="connsiteY0" fmla="*/ 1417225 h 1858232"/>
              <a:gd name="connsiteX1" fmla="*/ 2572 w 813339"/>
              <a:gd name="connsiteY1" fmla="*/ 0 h 1858232"/>
              <a:gd name="connsiteX2" fmla="*/ 813340 w 813339"/>
              <a:gd name="connsiteY2" fmla="*/ 441008 h 1858232"/>
              <a:gd name="connsiteX3" fmla="*/ 810768 w 813339"/>
              <a:gd name="connsiteY3" fmla="*/ 1858232 h 1858232"/>
              <a:gd name="connsiteX4" fmla="*/ 0 w 813339"/>
              <a:gd name="connsiteY4" fmla="*/ 1417225 h 185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3339" h="1858232">
                <a:moveTo>
                  <a:pt x="0" y="1417225"/>
                </a:moveTo>
                <a:lnTo>
                  <a:pt x="2572" y="0"/>
                </a:lnTo>
                <a:lnTo>
                  <a:pt x="813340" y="441008"/>
                </a:lnTo>
                <a:lnTo>
                  <a:pt x="810768" y="1858232"/>
                </a:lnTo>
                <a:lnTo>
                  <a:pt x="0" y="1417225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3" name="任意多边形: 形状 32"/>
          <p:cNvSpPr/>
          <p:nvPr>
            <p:custDataLst>
              <p:tags r:id="rId27"/>
            </p:custDataLst>
          </p:nvPr>
        </p:nvSpPr>
        <p:spPr>
          <a:xfrm>
            <a:off x="1057488" y="5158757"/>
            <a:ext cx="566138" cy="1245038"/>
          </a:xfrm>
          <a:custGeom>
            <a:avLst/>
            <a:gdLst>
              <a:gd name="connsiteX0" fmla="*/ 135827 w 946880"/>
              <a:gd name="connsiteY0" fmla="*/ 224123 h 2082355"/>
              <a:gd name="connsiteX1" fmla="*/ 813340 w 946880"/>
              <a:gd name="connsiteY1" fmla="*/ 592741 h 2082355"/>
              <a:gd name="connsiteX2" fmla="*/ 810959 w 946880"/>
              <a:gd name="connsiteY2" fmla="*/ 1858327 h 2082355"/>
              <a:gd name="connsiteX3" fmla="*/ 133541 w 946880"/>
              <a:gd name="connsiteY3" fmla="*/ 1489710 h 2082355"/>
              <a:gd name="connsiteX4" fmla="*/ 135922 w 946880"/>
              <a:gd name="connsiteY4" fmla="*/ 224123 h 2082355"/>
              <a:gd name="connsiteX5" fmla="*/ 2953 w 946880"/>
              <a:gd name="connsiteY5" fmla="*/ 0 h 2082355"/>
              <a:gd name="connsiteX6" fmla="*/ 0 w 946880"/>
              <a:gd name="connsiteY6" fmla="*/ 1568863 h 2082355"/>
              <a:gd name="connsiteX7" fmla="*/ 943928 w 946880"/>
              <a:gd name="connsiteY7" fmla="*/ 2082356 h 2082355"/>
              <a:gd name="connsiteX8" fmla="*/ 946880 w 946880"/>
              <a:gd name="connsiteY8" fmla="*/ 513493 h 2082355"/>
              <a:gd name="connsiteX9" fmla="*/ 2953 w 946880"/>
              <a:gd name="connsiteY9" fmla="*/ 0 h 2082355"/>
              <a:gd name="connsiteX10" fmla="*/ 2953 w 946880"/>
              <a:gd name="connsiteY10" fmla="*/ 0 h 2082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46880" h="2082355">
                <a:moveTo>
                  <a:pt x="135827" y="224123"/>
                </a:moveTo>
                <a:lnTo>
                  <a:pt x="813340" y="592741"/>
                </a:lnTo>
                <a:lnTo>
                  <a:pt x="810959" y="1858327"/>
                </a:lnTo>
                <a:lnTo>
                  <a:pt x="133541" y="1489710"/>
                </a:lnTo>
                <a:lnTo>
                  <a:pt x="135922" y="224123"/>
                </a:lnTo>
                <a:moveTo>
                  <a:pt x="2953" y="0"/>
                </a:moveTo>
                <a:lnTo>
                  <a:pt x="0" y="1568863"/>
                </a:lnTo>
                <a:lnTo>
                  <a:pt x="943928" y="2082356"/>
                </a:lnTo>
                <a:lnTo>
                  <a:pt x="946880" y="513493"/>
                </a:lnTo>
                <a:lnTo>
                  <a:pt x="2953" y="0"/>
                </a:lnTo>
                <a:lnTo>
                  <a:pt x="2953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4" name="任意多边形: 形状 33"/>
          <p:cNvSpPr/>
          <p:nvPr>
            <p:custDataLst>
              <p:tags r:id="rId28"/>
            </p:custDataLst>
          </p:nvPr>
        </p:nvSpPr>
        <p:spPr>
          <a:xfrm>
            <a:off x="1184315" y="5077946"/>
            <a:ext cx="1183304" cy="346540"/>
          </a:xfrm>
          <a:custGeom>
            <a:avLst/>
            <a:gdLst>
              <a:gd name="connsiteX0" fmla="*/ 0 w 1979104"/>
              <a:gd name="connsiteY0" fmla="*/ 173069 h 579596"/>
              <a:gd name="connsiteX1" fmla="*/ 1231868 w 1979104"/>
              <a:gd name="connsiteY1" fmla="*/ 0 h 579596"/>
              <a:gd name="connsiteX2" fmla="*/ 1979105 w 1979104"/>
              <a:gd name="connsiteY2" fmla="*/ 406527 h 579596"/>
              <a:gd name="connsiteX3" fmla="*/ 747236 w 1979104"/>
              <a:gd name="connsiteY3" fmla="*/ 579596 h 579596"/>
              <a:gd name="connsiteX4" fmla="*/ 0 w 1979104"/>
              <a:gd name="connsiteY4" fmla="*/ 173069 h 579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9104" h="579596">
                <a:moveTo>
                  <a:pt x="0" y="173069"/>
                </a:moveTo>
                <a:lnTo>
                  <a:pt x="1231868" y="0"/>
                </a:lnTo>
                <a:lnTo>
                  <a:pt x="1979105" y="406527"/>
                </a:lnTo>
                <a:lnTo>
                  <a:pt x="747236" y="579596"/>
                </a:lnTo>
                <a:lnTo>
                  <a:pt x="0" y="173069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5" name="任意多边形: 形状 34"/>
          <p:cNvSpPr/>
          <p:nvPr>
            <p:custDataLst>
              <p:tags r:id="rId29"/>
            </p:custDataLst>
          </p:nvPr>
        </p:nvSpPr>
        <p:spPr>
          <a:xfrm>
            <a:off x="1059253" y="5036600"/>
            <a:ext cx="1433484" cy="429174"/>
          </a:xfrm>
          <a:custGeom>
            <a:avLst/>
            <a:gdLst>
              <a:gd name="connsiteX0" fmla="*/ 1428464 w 2397537"/>
              <a:gd name="connsiteY0" fmla="*/ 138208 h 717804"/>
              <a:gd name="connsiteX1" fmla="*/ 1979009 w 2397537"/>
              <a:gd name="connsiteY1" fmla="*/ 437674 h 717804"/>
              <a:gd name="connsiteX2" fmla="*/ 968978 w 2397537"/>
              <a:gd name="connsiteY2" fmla="*/ 579596 h 717804"/>
              <a:gd name="connsiteX3" fmla="*/ 418433 w 2397537"/>
              <a:gd name="connsiteY3" fmla="*/ 280130 h 717804"/>
              <a:gd name="connsiteX4" fmla="*/ 1428464 w 2397537"/>
              <a:gd name="connsiteY4" fmla="*/ 138208 h 717804"/>
              <a:gd name="connsiteX5" fmla="*/ 1453515 w 2397537"/>
              <a:gd name="connsiteY5" fmla="*/ 0 h 717804"/>
              <a:gd name="connsiteX6" fmla="*/ 0 w 2397537"/>
              <a:gd name="connsiteY6" fmla="*/ 204311 h 717804"/>
              <a:gd name="connsiteX7" fmla="*/ 943928 w 2397537"/>
              <a:gd name="connsiteY7" fmla="*/ 717804 h 717804"/>
              <a:gd name="connsiteX8" fmla="*/ 2397538 w 2397537"/>
              <a:gd name="connsiteY8" fmla="*/ 513493 h 717804"/>
              <a:gd name="connsiteX9" fmla="*/ 1453610 w 2397537"/>
              <a:gd name="connsiteY9" fmla="*/ 0 h 717804"/>
              <a:gd name="connsiteX10" fmla="*/ 1453610 w 2397537"/>
              <a:gd name="connsiteY10" fmla="*/ 0 h 717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97537" h="717804">
                <a:moveTo>
                  <a:pt x="1428464" y="138208"/>
                </a:moveTo>
                <a:lnTo>
                  <a:pt x="1979009" y="437674"/>
                </a:lnTo>
                <a:lnTo>
                  <a:pt x="968978" y="579596"/>
                </a:lnTo>
                <a:lnTo>
                  <a:pt x="418433" y="280130"/>
                </a:lnTo>
                <a:lnTo>
                  <a:pt x="1428464" y="138208"/>
                </a:lnTo>
                <a:moveTo>
                  <a:pt x="1453515" y="0"/>
                </a:moveTo>
                <a:lnTo>
                  <a:pt x="0" y="204311"/>
                </a:lnTo>
                <a:lnTo>
                  <a:pt x="943928" y="717804"/>
                </a:lnTo>
                <a:lnTo>
                  <a:pt x="2397538" y="513493"/>
                </a:lnTo>
                <a:lnTo>
                  <a:pt x="1453610" y="0"/>
                </a:lnTo>
                <a:lnTo>
                  <a:pt x="1453610" y="0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6" name="任意多边形: 形状 35"/>
          <p:cNvSpPr/>
          <p:nvPr>
            <p:custDataLst>
              <p:tags r:id="rId30"/>
            </p:custDataLst>
          </p:nvPr>
        </p:nvSpPr>
        <p:spPr>
          <a:xfrm>
            <a:off x="1850059" y="5538290"/>
            <a:ext cx="460041" cy="643000"/>
          </a:xfrm>
          <a:custGeom>
            <a:avLst/>
            <a:gdLst>
              <a:gd name="connsiteX0" fmla="*/ 0 w 769429"/>
              <a:gd name="connsiteY0" fmla="*/ 164560 h 1075433"/>
              <a:gd name="connsiteX1" fmla="*/ 108585 w 769429"/>
              <a:gd name="connsiteY1" fmla="*/ 41021 h 1075433"/>
              <a:gd name="connsiteX2" fmla="*/ 342138 w 769429"/>
              <a:gd name="connsiteY2" fmla="*/ 8731 h 1075433"/>
              <a:gd name="connsiteX3" fmla="*/ 716375 w 769429"/>
              <a:gd name="connsiteY3" fmla="*/ 211138 h 1075433"/>
              <a:gd name="connsiteX4" fmla="*/ 575310 w 769429"/>
              <a:gd name="connsiteY4" fmla="*/ 454025 h 1075433"/>
              <a:gd name="connsiteX5" fmla="*/ 575310 w 769429"/>
              <a:gd name="connsiteY5" fmla="*/ 460979 h 1075433"/>
              <a:gd name="connsiteX6" fmla="*/ 769430 w 769429"/>
              <a:gd name="connsiteY6" fmla="*/ 678530 h 1075433"/>
              <a:gd name="connsiteX7" fmla="*/ 368713 w 769429"/>
              <a:gd name="connsiteY7" fmla="*/ 1038384 h 1075433"/>
              <a:gd name="connsiteX8" fmla="*/ 108680 w 769429"/>
              <a:gd name="connsiteY8" fmla="*/ 1074389 h 1075433"/>
              <a:gd name="connsiteX9" fmla="*/ 95 w 769429"/>
              <a:gd name="connsiteY9" fmla="*/ 980853 h 1075433"/>
              <a:gd name="connsiteX10" fmla="*/ 95 w 769429"/>
              <a:gd name="connsiteY10" fmla="*/ 164656 h 1075433"/>
              <a:gd name="connsiteX11" fmla="*/ 326708 w 769429"/>
              <a:gd name="connsiteY11" fmla="*/ 431165 h 1075433"/>
              <a:gd name="connsiteX12" fmla="*/ 515207 w 769429"/>
              <a:gd name="connsiteY12" fmla="*/ 269621 h 1075433"/>
              <a:gd name="connsiteX13" fmla="*/ 329470 w 769429"/>
              <a:gd name="connsiteY13" fmla="*/ 168275 h 1075433"/>
              <a:gd name="connsiteX14" fmla="*/ 206597 w 769429"/>
              <a:gd name="connsiteY14" fmla="*/ 185230 h 1075433"/>
              <a:gd name="connsiteX15" fmla="*/ 206597 w 769429"/>
              <a:gd name="connsiteY15" fmla="*/ 447739 h 1075433"/>
              <a:gd name="connsiteX16" fmla="*/ 326708 w 769429"/>
              <a:gd name="connsiteY16" fmla="*/ 431165 h 1075433"/>
              <a:gd name="connsiteX17" fmla="*/ 350425 w 769429"/>
              <a:gd name="connsiteY17" fmla="*/ 881698 h 1075433"/>
              <a:gd name="connsiteX18" fmla="*/ 568262 w 769429"/>
              <a:gd name="connsiteY18" fmla="*/ 693769 h 1075433"/>
              <a:gd name="connsiteX19" fmla="*/ 350425 w 769429"/>
              <a:gd name="connsiteY19" fmla="*/ 581470 h 1075433"/>
              <a:gd name="connsiteX20" fmla="*/ 206597 w 769429"/>
              <a:gd name="connsiteY20" fmla="*/ 601377 h 1075433"/>
              <a:gd name="connsiteX21" fmla="*/ 206597 w 769429"/>
              <a:gd name="connsiteY21" fmla="*/ 901605 h 1075433"/>
              <a:gd name="connsiteX22" fmla="*/ 350425 w 769429"/>
              <a:gd name="connsiteY22" fmla="*/ 881698 h 1075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769429" h="1075433">
                <a:moveTo>
                  <a:pt x="0" y="164560"/>
                </a:moveTo>
                <a:cubicBezTo>
                  <a:pt x="0" y="104648"/>
                  <a:pt x="48578" y="49308"/>
                  <a:pt x="108585" y="41021"/>
                </a:cubicBezTo>
                <a:lnTo>
                  <a:pt x="342138" y="8731"/>
                </a:lnTo>
                <a:cubicBezTo>
                  <a:pt x="554355" y="-20606"/>
                  <a:pt x="716375" y="18447"/>
                  <a:pt x="716375" y="211138"/>
                </a:cubicBezTo>
                <a:cubicBezTo>
                  <a:pt x="716375" y="306102"/>
                  <a:pt x="663321" y="411163"/>
                  <a:pt x="575310" y="454025"/>
                </a:cubicBezTo>
                <a:lnTo>
                  <a:pt x="575310" y="460979"/>
                </a:lnTo>
                <a:cubicBezTo>
                  <a:pt x="687038" y="472027"/>
                  <a:pt x="769430" y="538893"/>
                  <a:pt x="769430" y="678530"/>
                </a:cubicBezTo>
                <a:cubicBezTo>
                  <a:pt x="769430" y="886556"/>
                  <a:pt x="596265" y="1006856"/>
                  <a:pt x="368713" y="1038384"/>
                </a:cubicBezTo>
                <a:lnTo>
                  <a:pt x="108680" y="1074389"/>
                </a:lnTo>
                <a:cubicBezTo>
                  <a:pt x="48768" y="1082675"/>
                  <a:pt x="95" y="1040765"/>
                  <a:pt x="95" y="980853"/>
                </a:cubicBezTo>
                <a:lnTo>
                  <a:pt x="95" y="164656"/>
                </a:lnTo>
                <a:close/>
                <a:moveTo>
                  <a:pt x="326708" y="431165"/>
                </a:moveTo>
                <a:cubicBezTo>
                  <a:pt x="457962" y="412972"/>
                  <a:pt x="515207" y="352013"/>
                  <a:pt x="515207" y="269621"/>
                </a:cubicBezTo>
                <a:cubicBezTo>
                  <a:pt x="515207" y="178848"/>
                  <a:pt x="453771" y="151035"/>
                  <a:pt x="329470" y="168275"/>
                </a:cubicBezTo>
                <a:lnTo>
                  <a:pt x="206597" y="185230"/>
                </a:lnTo>
                <a:lnTo>
                  <a:pt x="206597" y="447739"/>
                </a:lnTo>
                <a:lnTo>
                  <a:pt x="326708" y="431165"/>
                </a:lnTo>
                <a:close/>
                <a:moveTo>
                  <a:pt x="350425" y="881698"/>
                </a:moveTo>
                <a:cubicBezTo>
                  <a:pt x="491490" y="862172"/>
                  <a:pt x="568262" y="801307"/>
                  <a:pt x="568262" y="693769"/>
                </a:cubicBezTo>
                <a:cubicBezTo>
                  <a:pt x="568262" y="593185"/>
                  <a:pt x="492824" y="561753"/>
                  <a:pt x="350425" y="581470"/>
                </a:cubicBezTo>
                <a:lnTo>
                  <a:pt x="206597" y="601377"/>
                </a:lnTo>
                <a:lnTo>
                  <a:pt x="206597" y="901605"/>
                </a:lnTo>
                <a:lnTo>
                  <a:pt x="350425" y="881698"/>
                </a:lnTo>
                <a:close/>
              </a:path>
            </a:pathLst>
          </a:custGeom>
          <a:gradFill flip="none" rotWithShape="1">
            <a:gsLst>
              <a:gs pos="0">
                <a:schemeClr val="accent5"/>
              </a:gs>
              <a:gs pos="100000">
                <a:schemeClr val="accent5">
                  <a:alpha val="41000"/>
                </a:schemeClr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5" name="任意多边形: 形状 44"/>
          <p:cNvSpPr/>
          <p:nvPr>
            <p:custDataLst>
              <p:tags r:id="rId31"/>
            </p:custDataLst>
          </p:nvPr>
        </p:nvSpPr>
        <p:spPr>
          <a:xfrm>
            <a:off x="1" y="4732288"/>
            <a:ext cx="626328" cy="1688263"/>
          </a:xfrm>
          <a:custGeom>
            <a:avLst/>
            <a:gdLst>
              <a:gd name="connsiteX0" fmla="*/ 45665 w 898721"/>
              <a:gd name="connsiteY0" fmla="*/ 0 h 2422497"/>
              <a:gd name="connsiteX1" fmla="*/ 454250 w 898721"/>
              <a:gd name="connsiteY1" fmla="*/ 842490 h 2422497"/>
              <a:gd name="connsiteX2" fmla="*/ 719807 w 898721"/>
              <a:gd name="connsiteY2" fmla="*/ 588839 h 2422497"/>
              <a:gd name="connsiteX3" fmla="*/ 561597 w 898721"/>
              <a:gd name="connsiteY3" fmla="*/ 1729267 h 2422497"/>
              <a:gd name="connsiteX4" fmla="*/ 874969 w 898721"/>
              <a:gd name="connsiteY4" fmla="*/ 1458376 h 2422497"/>
              <a:gd name="connsiteX5" fmla="*/ 430819 w 898721"/>
              <a:gd name="connsiteY5" fmla="*/ 2422497 h 2422497"/>
              <a:gd name="connsiteX6" fmla="*/ 153331 w 898721"/>
              <a:gd name="connsiteY6" fmla="*/ 2220037 h 2422497"/>
              <a:gd name="connsiteX7" fmla="*/ 0 w 898721"/>
              <a:gd name="connsiteY7" fmla="*/ 2100534 h 2422497"/>
              <a:gd name="connsiteX8" fmla="*/ 0 w 898721"/>
              <a:gd name="connsiteY8" fmla="*/ 1795604 h 2422497"/>
              <a:gd name="connsiteX9" fmla="*/ 1483 w 898721"/>
              <a:gd name="connsiteY9" fmla="*/ 1796625 h 2422497"/>
              <a:gd name="connsiteX10" fmla="*/ 46104 w 898721"/>
              <a:gd name="connsiteY10" fmla="*/ 1831090 h 2422497"/>
              <a:gd name="connsiteX11" fmla="*/ 14077 w 898721"/>
              <a:gd name="connsiteY11" fmla="*/ 1796320 h 2422497"/>
              <a:gd name="connsiteX12" fmla="*/ 0 w 898721"/>
              <a:gd name="connsiteY12" fmla="*/ 1780683 h 2422497"/>
              <a:gd name="connsiteX13" fmla="*/ 0 w 898721"/>
              <a:gd name="connsiteY13" fmla="*/ 3826 h 2422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98721" h="2422497">
                <a:moveTo>
                  <a:pt x="45665" y="0"/>
                </a:moveTo>
                <a:cubicBezTo>
                  <a:pt x="475598" y="17638"/>
                  <a:pt x="454250" y="842490"/>
                  <a:pt x="454250" y="842490"/>
                </a:cubicBezTo>
                <a:cubicBezTo>
                  <a:pt x="454250" y="842490"/>
                  <a:pt x="584457" y="532832"/>
                  <a:pt x="719807" y="588839"/>
                </a:cubicBezTo>
                <a:cubicBezTo>
                  <a:pt x="971648" y="693138"/>
                  <a:pt x="561597" y="1729267"/>
                  <a:pt x="561597" y="1729267"/>
                </a:cubicBezTo>
                <a:cubicBezTo>
                  <a:pt x="561597" y="1729267"/>
                  <a:pt x="726951" y="1411894"/>
                  <a:pt x="874969" y="1458376"/>
                </a:cubicBezTo>
                <a:cubicBezTo>
                  <a:pt x="1022988" y="1504858"/>
                  <a:pt x="430819" y="2422497"/>
                  <a:pt x="430819" y="2422497"/>
                </a:cubicBezTo>
                <a:cubicBezTo>
                  <a:pt x="430819" y="2422497"/>
                  <a:pt x="304696" y="2334843"/>
                  <a:pt x="153331" y="2220037"/>
                </a:cubicBezTo>
                <a:lnTo>
                  <a:pt x="0" y="2100534"/>
                </a:lnTo>
                <a:lnTo>
                  <a:pt x="0" y="1795604"/>
                </a:lnTo>
                <a:lnTo>
                  <a:pt x="1483" y="1796625"/>
                </a:lnTo>
                <a:cubicBezTo>
                  <a:pt x="29001" y="1816684"/>
                  <a:pt x="46104" y="1831090"/>
                  <a:pt x="46104" y="1831090"/>
                </a:cubicBezTo>
                <a:cubicBezTo>
                  <a:pt x="46104" y="1831090"/>
                  <a:pt x="34335" y="1818584"/>
                  <a:pt x="14077" y="1796320"/>
                </a:cubicBezTo>
                <a:lnTo>
                  <a:pt x="0" y="1780683"/>
                </a:lnTo>
                <a:lnTo>
                  <a:pt x="0" y="3826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6" name="任意多边形: 形状 45"/>
          <p:cNvSpPr/>
          <p:nvPr>
            <p:custDataLst>
              <p:tags r:id="rId32"/>
            </p:custDataLst>
          </p:nvPr>
        </p:nvSpPr>
        <p:spPr>
          <a:xfrm>
            <a:off x="0" y="4868694"/>
            <a:ext cx="510110" cy="1674419"/>
          </a:xfrm>
          <a:custGeom>
            <a:avLst/>
            <a:gdLst>
              <a:gd name="connsiteX0" fmla="*/ 0 w 731960"/>
              <a:gd name="connsiteY0" fmla="*/ 0 h 2402631"/>
              <a:gd name="connsiteX1" fmla="*/ 48771 w 731960"/>
              <a:gd name="connsiteY1" fmla="*/ 246805 h 2402631"/>
              <a:gd name="connsiteX2" fmla="*/ 139163 w 731960"/>
              <a:gd name="connsiteY2" fmla="*/ 704101 h 2402631"/>
              <a:gd name="connsiteX3" fmla="*/ 282895 w 731960"/>
              <a:gd name="connsiteY3" fmla="*/ 78403 h 2402631"/>
              <a:gd name="connsiteX4" fmla="*/ 298040 w 731960"/>
              <a:gd name="connsiteY4" fmla="*/ 88595 h 2402631"/>
              <a:gd name="connsiteX5" fmla="*/ 156784 w 731960"/>
              <a:gd name="connsiteY5" fmla="*/ 784968 h 2402631"/>
              <a:gd name="connsiteX6" fmla="*/ 159261 w 731960"/>
              <a:gd name="connsiteY6" fmla="*/ 790969 h 2402631"/>
              <a:gd name="connsiteX7" fmla="*/ 158022 w 731960"/>
              <a:gd name="connsiteY7" fmla="*/ 799922 h 2402631"/>
              <a:gd name="connsiteX8" fmla="*/ 287658 w 731960"/>
              <a:gd name="connsiteY8" fmla="*/ 1455718 h 2402631"/>
              <a:gd name="connsiteX9" fmla="*/ 607412 w 731960"/>
              <a:gd name="connsiteY9" fmla="*/ 694957 h 2402631"/>
              <a:gd name="connsiteX10" fmla="*/ 607317 w 731960"/>
              <a:gd name="connsiteY10" fmla="*/ 694861 h 2402631"/>
              <a:gd name="connsiteX11" fmla="*/ 619413 w 731960"/>
              <a:gd name="connsiteY11" fmla="*/ 708577 h 2402631"/>
              <a:gd name="connsiteX12" fmla="*/ 307184 w 731960"/>
              <a:gd name="connsiteY12" fmla="*/ 1540777 h 2402631"/>
              <a:gd name="connsiteX13" fmla="*/ 305469 w 731960"/>
              <a:gd name="connsiteY13" fmla="*/ 1546111 h 2402631"/>
              <a:gd name="connsiteX14" fmla="*/ 394719 w 731960"/>
              <a:gd name="connsiteY14" fmla="*/ 1997405 h 2402631"/>
              <a:gd name="connsiteX15" fmla="*/ 716664 w 731960"/>
              <a:gd name="connsiteY15" fmla="*/ 1473244 h 2402631"/>
              <a:gd name="connsiteX16" fmla="*/ 728760 w 731960"/>
              <a:gd name="connsiteY16" fmla="*/ 1486960 h 2402631"/>
              <a:gd name="connsiteX17" fmla="*/ 405196 w 731960"/>
              <a:gd name="connsiteY17" fmla="*/ 2035981 h 2402631"/>
              <a:gd name="connsiteX18" fmla="*/ 403196 w 731960"/>
              <a:gd name="connsiteY18" fmla="*/ 2040172 h 2402631"/>
              <a:gd name="connsiteX19" fmla="*/ 472728 w 731960"/>
              <a:gd name="connsiteY19" fmla="*/ 2392026 h 2402631"/>
              <a:gd name="connsiteX20" fmla="*/ 454821 w 731960"/>
              <a:gd name="connsiteY20" fmla="*/ 2395550 h 2402631"/>
              <a:gd name="connsiteX21" fmla="*/ 390337 w 731960"/>
              <a:gd name="connsiteY21" fmla="*/ 2069224 h 2402631"/>
              <a:gd name="connsiteX22" fmla="*/ 384432 w 731960"/>
              <a:gd name="connsiteY22" fmla="*/ 2039220 h 2402631"/>
              <a:gd name="connsiteX23" fmla="*/ 25311 w 731960"/>
              <a:gd name="connsiteY23" fmla="*/ 1717363 h 2402631"/>
              <a:gd name="connsiteX24" fmla="*/ 0 w 731960"/>
              <a:gd name="connsiteY24" fmla="*/ 1706800 h 2402631"/>
              <a:gd name="connsiteX25" fmla="*/ 0 w 731960"/>
              <a:gd name="connsiteY25" fmla="*/ 1686327 h 2402631"/>
              <a:gd name="connsiteX26" fmla="*/ 24490 w 731960"/>
              <a:gd name="connsiteY26" fmla="*/ 1696396 h 2402631"/>
              <a:gd name="connsiteX27" fmla="*/ 375573 w 731960"/>
              <a:gd name="connsiteY27" fmla="*/ 1994357 h 2402631"/>
              <a:gd name="connsiteX28" fmla="*/ 286324 w 731960"/>
              <a:gd name="connsiteY28" fmla="*/ 1542682 h 2402631"/>
              <a:gd name="connsiteX29" fmla="*/ 57403 w 731960"/>
              <a:gd name="connsiteY29" fmla="*/ 1147799 h 2402631"/>
              <a:gd name="connsiteX30" fmla="*/ 0 w 731960"/>
              <a:gd name="connsiteY30" fmla="*/ 1089227 h 2402631"/>
              <a:gd name="connsiteX31" fmla="*/ 0 w 731960"/>
              <a:gd name="connsiteY31" fmla="*/ 1067672 h 2402631"/>
              <a:gd name="connsiteX32" fmla="*/ 35579 w 731960"/>
              <a:gd name="connsiteY32" fmla="*/ 1097210 h 2402631"/>
              <a:gd name="connsiteX33" fmla="*/ 267179 w 731960"/>
              <a:gd name="connsiteY33" fmla="*/ 1445812 h 2402631"/>
              <a:gd name="connsiteX34" fmla="*/ 135924 w 731960"/>
              <a:gd name="connsiteY34" fmla="*/ 781634 h 2402631"/>
              <a:gd name="connsiteX35" fmla="*/ 64368 w 731960"/>
              <a:gd name="connsiteY35" fmla="*/ 621361 h 2402631"/>
              <a:gd name="connsiteX36" fmla="*/ 0 w 731960"/>
              <a:gd name="connsiteY36" fmla="*/ 506086 h 2402631"/>
              <a:gd name="connsiteX37" fmla="*/ 0 w 731960"/>
              <a:gd name="connsiteY37" fmla="*/ 471603 h 2402631"/>
              <a:gd name="connsiteX38" fmla="*/ 48775 w 731960"/>
              <a:gd name="connsiteY38" fmla="*/ 552023 h 2402631"/>
              <a:gd name="connsiteX39" fmla="*/ 118684 w 731960"/>
              <a:gd name="connsiteY39" fmla="*/ 694576 h 2402631"/>
              <a:gd name="connsiteX40" fmla="*/ 0 w 731960"/>
              <a:gd name="connsiteY40" fmla="*/ 94106 h 2402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731960" h="2402631">
                <a:moveTo>
                  <a:pt x="0" y="0"/>
                </a:moveTo>
                <a:lnTo>
                  <a:pt x="48771" y="246805"/>
                </a:lnTo>
                <a:cubicBezTo>
                  <a:pt x="78870" y="399205"/>
                  <a:pt x="109064" y="551605"/>
                  <a:pt x="139163" y="704101"/>
                </a:cubicBezTo>
                <a:cubicBezTo>
                  <a:pt x="144021" y="492074"/>
                  <a:pt x="177453" y="260426"/>
                  <a:pt x="282895" y="78403"/>
                </a:cubicBezTo>
                <a:cubicBezTo>
                  <a:pt x="288801" y="68212"/>
                  <a:pt x="303946" y="78499"/>
                  <a:pt x="298040" y="88595"/>
                </a:cubicBezTo>
                <a:cubicBezTo>
                  <a:pt x="180692" y="291192"/>
                  <a:pt x="154879" y="555796"/>
                  <a:pt x="156784" y="784968"/>
                </a:cubicBezTo>
                <a:cubicBezTo>
                  <a:pt x="157641" y="786968"/>
                  <a:pt x="158499" y="788968"/>
                  <a:pt x="159261" y="790969"/>
                </a:cubicBezTo>
                <a:cubicBezTo>
                  <a:pt x="160594" y="794493"/>
                  <a:pt x="159737" y="797541"/>
                  <a:pt x="158022" y="799922"/>
                </a:cubicBezTo>
                <a:cubicBezTo>
                  <a:pt x="201266" y="1018521"/>
                  <a:pt x="244414" y="1237120"/>
                  <a:pt x="287658" y="1455718"/>
                </a:cubicBezTo>
                <a:cubicBezTo>
                  <a:pt x="292134" y="1179208"/>
                  <a:pt x="387765" y="871836"/>
                  <a:pt x="607412" y="694957"/>
                </a:cubicBezTo>
                <a:lnTo>
                  <a:pt x="607317" y="694861"/>
                </a:lnTo>
                <a:cubicBezTo>
                  <a:pt x="616461" y="687527"/>
                  <a:pt x="628557" y="701243"/>
                  <a:pt x="619413" y="708577"/>
                </a:cubicBezTo>
                <a:cubicBezTo>
                  <a:pt x="380717" y="900887"/>
                  <a:pt x="292230" y="1249121"/>
                  <a:pt x="307184" y="1540777"/>
                </a:cubicBezTo>
                <a:cubicBezTo>
                  <a:pt x="307374" y="1543063"/>
                  <a:pt x="306517" y="1544777"/>
                  <a:pt x="305469" y="1546111"/>
                </a:cubicBezTo>
                <a:cubicBezTo>
                  <a:pt x="335188" y="1696510"/>
                  <a:pt x="365001" y="1847005"/>
                  <a:pt x="394719" y="1997405"/>
                </a:cubicBezTo>
                <a:cubicBezTo>
                  <a:pt x="440915" y="1797380"/>
                  <a:pt x="559406" y="1604785"/>
                  <a:pt x="716664" y="1473244"/>
                </a:cubicBezTo>
                <a:cubicBezTo>
                  <a:pt x="725713" y="1465720"/>
                  <a:pt x="737809" y="1479436"/>
                  <a:pt x="728760" y="1486960"/>
                </a:cubicBezTo>
                <a:cubicBezTo>
                  <a:pt x="565692" y="1623358"/>
                  <a:pt x="443677" y="1827765"/>
                  <a:pt x="405196" y="2035981"/>
                </a:cubicBezTo>
                <a:cubicBezTo>
                  <a:pt x="404815" y="2037696"/>
                  <a:pt x="404148" y="2039029"/>
                  <a:pt x="403196" y="2040172"/>
                </a:cubicBezTo>
                <a:cubicBezTo>
                  <a:pt x="426342" y="2157425"/>
                  <a:pt x="449583" y="2274773"/>
                  <a:pt x="472728" y="2392026"/>
                </a:cubicBezTo>
                <a:cubicBezTo>
                  <a:pt x="475014" y="2403551"/>
                  <a:pt x="457107" y="2407076"/>
                  <a:pt x="454821" y="2395550"/>
                </a:cubicBezTo>
                <a:cubicBezTo>
                  <a:pt x="433295" y="2286775"/>
                  <a:pt x="411864" y="2177999"/>
                  <a:pt x="390337" y="2069224"/>
                </a:cubicBezTo>
                <a:cubicBezTo>
                  <a:pt x="388432" y="2059222"/>
                  <a:pt x="386432" y="2049221"/>
                  <a:pt x="384432" y="2039220"/>
                </a:cubicBezTo>
                <a:cubicBezTo>
                  <a:pt x="298278" y="1905989"/>
                  <a:pt x="169637" y="1792689"/>
                  <a:pt x="25311" y="1717363"/>
                </a:cubicBezTo>
                <a:lnTo>
                  <a:pt x="0" y="1706800"/>
                </a:lnTo>
                <a:lnTo>
                  <a:pt x="0" y="1686327"/>
                </a:lnTo>
                <a:lnTo>
                  <a:pt x="24490" y="1696396"/>
                </a:lnTo>
                <a:cubicBezTo>
                  <a:pt x="162386" y="1766596"/>
                  <a:pt x="286419" y="1870913"/>
                  <a:pt x="375573" y="1994357"/>
                </a:cubicBezTo>
                <a:cubicBezTo>
                  <a:pt x="345855" y="1843767"/>
                  <a:pt x="316042" y="1693272"/>
                  <a:pt x="286324" y="1542682"/>
                </a:cubicBezTo>
                <a:cubicBezTo>
                  <a:pt x="237604" y="1405284"/>
                  <a:pt x="159737" y="1264790"/>
                  <a:pt x="57403" y="1147799"/>
                </a:cubicBezTo>
                <a:lnTo>
                  <a:pt x="0" y="1089227"/>
                </a:lnTo>
                <a:lnTo>
                  <a:pt x="0" y="1067672"/>
                </a:lnTo>
                <a:lnTo>
                  <a:pt x="35579" y="1097210"/>
                </a:lnTo>
                <a:cubicBezTo>
                  <a:pt x="133377" y="1198472"/>
                  <a:pt x="211791" y="1321083"/>
                  <a:pt x="267179" y="1445812"/>
                </a:cubicBezTo>
                <a:cubicBezTo>
                  <a:pt x="223459" y="1224356"/>
                  <a:pt x="179739" y="1002995"/>
                  <a:pt x="135924" y="781634"/>
                </a:cubicBezTo>
                <a:cubicBezTo>
                  <a:pt x="114588" y="728913"/>
                  <a:pt x="90847" y="674913"/>
                  <a:pt x="64368" y="621361"/>
                </a:cubicBezTo>
                <a:lnTo>
                  <a:pt x="0" y="506086"/>
                </a:lnTo>
                <a:lnTo>
                  <a:pt x="0" y="471603"/>
                </a:lnTo>
                <a:lnTo>
                  <a:pt x="48775" y="552023"/>
                </a:lnTo>
                <a:cubicBezTo>
                  <a:pt x="74256" y="599088"/>
                  <a:pt x="97491" y="646999"/>
                  <a:pt x="118684" y="694576"/>
                </a:cubicBezTo>
                <a:lnTo>
                  <a:pt x="0" y="94106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  <a:alpha val="3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7" name="任意多边形: 形状 46"/>
          <p:cNvSpPr/>
          <p:nvPr>
            <p:custDataLst>
              <p:tags r:id="rId33"/>
            </p:custDataLst>
          </p:nvPr>
        </p:nvSpPr>
        <p:spPr>
          <a:xfrm>
            <a:off x="536756" y="5302004"/>
            <a:ext cx="1019294" cy="1372121"/>
          </a:xfrm>
          <a:custGeom>
            <a:avLst/>
            <a:gdLst>
              <a:gd name="connsiteX0" fmla="*/ 0 w 1462590"/>
              <a:gd name="connsiteY0" fmla="*/ 1968863 h 1968863"/>
              <a:gd name="connsiteX1" fmla="*/ 806577 w 1462590"/>
              <a:gd name="connsiteY1" fmla="*/ 272746 h 1968863"/>
              <a:gd name="connsiteX2" fmla="*/ 1033367 w 1462590"/>
              <a:gd name="connsiteY2" fmla="*/ 48052 h 1968863"/>
              <a:gd name="connsiteX3" fmla="*/ 1338834 w 1462590"/>
              <a:gd name="connsiteY3" fmla="*/ 36526 h 1968863"/>
              <a:gd name="connsiteX4" fmla="*/ 1444466 w 1462590"/>
              <a:gd name="connsiteY4" fmla="*/ 489726 h 1968863"/>
              <a:gd name="connsiteX5" fmla="*/ 791623 w 1462590"/>
              <a:gd name="connsiteY5" fmla="*/ 1850849 h 1968863"/>
              <a:gd name="connsiteX6" fmla="*/ 0 w 1462590"/>
              <a:gd name="connsiteY6" fmla="*/ 1968863 h 1968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62590" h="1968863">
                <a:moveTo>
                  <a:pt x="0" y="1968863"/>
                </a:moveTo>
                <a:cubicBezTo>
                  <a:pt x="211169" y="1439749"/>
                  <a:pt x="462248" y="726518"/>
                  <a:pt x="806577" y="272746"/>
                </a:cubicBezTo>
                <a:cubicBezTo>
                  <a:pt x="871347" y="187402"/>
                  <a:pt x="940594" y="101677"/>
                  <a:pt x="1033367" y="48052"/>
                </a:cubicBezTo>
                <a:cubicBezTo>
                  <a:pt x="1126141" y="-5574"/>
                  <a:pt x="1248442" y="-21005"/>
                  <a:pt x="1338834" y="36526"/>
                </a:cubicBezTo>
                <a:cubicBezTo>
                  <a:pt x="1478280" y="125299"/>
                  <a:pt x="1477137" y="327706"/>
                  <a:pt x="1444466" y="489726"/>
                </a:cubicBezTo>
                <a:cubicBezTo>
                  <a:pt x="1347788" y="969691"/>
                  <a:pt x="1125950" y="1493280"/>
                  <a:pt x="791623" y="1850849"/>
                </a:cubicBezTo>
                <a:lnTo>
                  <a:pt x="0" y="1968863"/>
                </a:lnTo>
                <a:close/>
              </a:path>
            </a:pathLst>
          </a:custGeom>
          <a:gradFill>
            <a:gsLst>
              <a:gs pos="18000">
                <a:schemeClr val="accent2"/>
              </a:gs>
              <a:gs pos="100000">
                <a:schemeClr val="accent1"/>
              </a:gs>
            </a:gsLst>
            <a:lin ang="16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8" name="任意多边形: 形状 47"/>
          <p:cNvSpPr/>
          <p:nvPr>
            <p:custDataLst>
              <p:tags r:id="rId34"/>
            </p:custDataLst>
          </p:nvPr>
        </p:nvSpPr>
        <p:spPr>
          <a:xfrm>
            <a:off x="894681" y="5305089"/>
            <a:ext cx="545981" cy="1311351"/>
          </a:xfrm>
          <a:custGeom>
            <a:avLst/>
            <a:gdLst>
              <a:gd name="connsiteX0" fmla="*/ 783431 w 783431"/>
              <a:gd name="connsiteY0" fmla="*/ 95 h 1881663"/>
              <a:gd name="connsiteX1" fmla="*/ 717328 w 783431"/>
              <a:gd name="connsiteY1" fmla="*/ 110014 h 1881663"/>
              <a:gd name="connsiteX2" fmla="*/ 652748 w 783431"/>
              <a:gd name="connsiteY2" fmla="*/ 220790 h 1881663"/>
              <a:gd name="connsiteX3" fmla="*/ 589407 w 783431"/>
              <a:gd name="connsiteY3" fmla="*/ 332232 h 1881663"/>
              <a:gd name="connsiteX4" fmla="*/ 528161 w 783431"/>
              <a:gd name="connsiteY4" fmla="*/ 444722 h 1881663"/>
              <a:gd name="connsiteX5" fmla="*/ 305181 w 783431"/>
              <a:gd name="connsiteY5" fmla="*/ 905637 h 1881663"/>
              <a:gd name="connsiteX6" fmla="*/ 126397 w 783431"/>
              <a:gd name="connsiteY6" fmla="*/ 1385221 h 1881663"/>
              <a:gd name="connsiteX7" fmla="*/ 89630 w 783431"/>
              <a:gd name="connsiteY7" fmla="*/ 1507903 h 1881663"/>
              <a:gd name="connsiteX8" fmla="*/ 56579 w 783431"/>
              <a:gd name="connsiteY8" fmla="*/ 1631633 h 1881663"/>
              <a:gd name="connsiteX9" fmla="*/ 26575 w 783431"/>
              <a:gd name="connsiteY9" fmla="*/ 1756220 h 1881663"/>
              <a:gd name="connsiteX10" fmla="*/ 0 w 783431"/>
              <a:gd name="connsiteY10" fmla="*/ 1881664 h 1881663"/>
              <a:gd name="connsiteX11" fmla="*/ 21431 w 783431"/>
              <a:gd name="connsiteY11" fmla="*/ 1755172 h 1881663"/>
              <a:gd name="connsiteX12" fmla="*/ 47149 w 783431"/>
              <a:gd name="connsiteY12" fmla="*/ 1629347 h 1881663"/>
              <a:gd name="connsiteX13" fmla="*/ 77533 w 783431"/>
              <a:gd name="connsiteY13" fmla="*/ 1504569 h 1881663"/>
              <a:gd name="connsiteX14" fmla="*/ 111728 w 783431"/>
              <a:gd name="connsiteY14" fmla="*/ 1380744 h 1881663"/>
              <a:gd name="connsiteX15" fmla="*/ 286988 w 783431"/>
              <a:gd name="connsiteY15" fmla="*/ 897827 h 1881663"/>
              <a:gd name="connsiteX16" fmla="*/ 514826 w 783431"/>
              <a:gd name="connsiteY16" fmla="*/ 437483 h 1881663"/>
              <a:gd name="connsiteX17" fmla="*/ 578548 w 783431"/>
              <a:gd name="connsiteY17" fmla="*/ 326041 h 1881663"/>
              <a:gd name="connsiteX18" fmla="*/ 644462 w 783431"/>
              <a:gd name="connsiteY18" fmla="*/ 215837 h 1881663"/>
              <a:gd name="connsiteX19" fmla="*/ 712946 w 783431"/>
              <a:gd name="connsiteY19" fmla="*/ 107252 h 1881663"/>
              <a:gd name="connsiteX20" fmla="*/ 783431 w 783431"/>
              <a:gd name="connsiteY20" fmla="*/ 0 h 1881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83431" h="1881663">
                <a:moveTo>
                  <a:pt x="783431" y="95"/>
                </a:moveTo>
                <a:cubicBezTo>
                  <a:pt x="761524" y="36862"/>
                  <a:pt x="739521" y="73533"/>
                  <a:pt x="717328" y="110014"/>
                </a:cubicBezTo>
                <a:lnTo>
                  <a:pt x="652748" y="220790"/>
                </a:lnTo>
                <a:lnTo>
                  <a:pt x="589407" y="332232"/>
                </a:lnTo>
                <a:lnTo>
                  <a:pt x="528161" y="444722"/>
                </a:lnTo>
                <a:cubicBezTo>
                  <a:pt x="447961" y="595503"/>
                  <a:pt x="372523" y="748856"/>
                  <a:pt x="305181" y="905637"/>
                </a:cubicBezTo>
                <a:cubicBezTo>
                  <a:pt x="237363" y="1062228"/>
                  <a:pt x="177737" y="1222343"/>
                  <a:pt x="126397" y="1385221"/>
                </a:cubicBezTo>
                <a:lnTo>
                  <a:pt x="89630" y="1507903"/>
                </a:lnTo>
                <a:lnTo>
                  <a:pt x="56579" y="1631633"/>
                </a:lnTo>
                <a:lnTo>
                  <a:pt x="26575" y="1756220"/>
                </a:lnTo>
                <a:cubicBezTo>
                  <a:pt x="17907" y="1798034"/>
                  <a:pt x="9049" y="1839849"/>
                  <a:pt x="0" y="1881664"/>
                </a:cubicBezTo>
                <a:cubicBezTo>
                  <a:pt x="6953" y="1839468"/>
                  <a:pt x="14097" y="1797272"/>
                  <a:pt x="21431" y="1755172"/>
                </a:cubicBezTo>
                <a:lnTo>
                  <a:pt x="47149" y="1629347"/>
                </a:lnTo>
                <a:lnTo>
                  <a:pt x="77533" y="1504569"/>
                </a:lnTo>
                <a:lnTo>
                  <a:pt x="111728" y="1380744"/>
                </a:lnTo>
                <a:cubicBezTo>
                  <a:pt x="159829" y="1216343"/>
                  <a:pt x="219265" y="1055180"/>
                  <a:pt x="286988" y="897827"/>
                </a:cubicBezTo>
                <a:cubicBezTo>
                  <a:pt x="355092" y="740569"/>
                  <a:pt x="431292" y="586931"/>
                  <a:pt x="514826" y="437483"/>
                </a:cubicBezTo>
                <a:lnTo>
                  <a:pt x="578548" y="326041"/>
                </a:lnTo>
                <a:lnTo>
                  <a:pt x="644462" y="215837"/>
                </a:lnTo>
                <a:lnTo>
                  <a:pt x="712946" y="107252"/>
                </a:lnTo>
                <a:cubicBezTo>
                  <a:pt x="736282" y="71342"/>
                  <a:pt x="759809" y="35623"/>
                  <a:pt x="783431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9" name="任意多边形: 形状 48"/>
          <p:cNvSpPr/>
          <p:nvPr>
            <p:custDataLst>
              <p:tags r:id="rId35"/>
            </p:custDataLst>
          </p:nvPr>
        </p:nvSpPr>
        <p:spPr>
          <a:xfrm>
            <a:off x="0" y="5091543"/>
            <a:ext cx="920304" cy="1495233"/>
          </a:xfrm>
          <a:custGeom>
            <a:avLst/>
            <a:gdLst>
              <a:gd name="connsiteX0" fmla="*/ 1320549 w 1320549"/>
              <a:gd name="connsiteY0" fmla="*/ 0 h 2145517"/>
              <a:gd name="connsiteX1" fmla="*/ 1299594 w 1320549"/>
              <a:gd name="connsiteY1" fmla="*/ 840010 h 2145517"/>
              <a:gd name="connsiteX2" fmla="*/ 759717 w 1320549"/>
              <a:gd name="connsiteY2" fmla="*/ 2092738 h 2145517"/>
              <a:gd name="connsiteX3" fmla="*/ 0 w 1320549"/>
              <a:gd name="connsiteY3" fmla="*/ 2145517 h 2145517"/>
              <a:gd name="connsiteX4" fmla="*/ 0 w 1320549"/>
              <a:gd name="connsiteY4" fmla="*/ 1830056 h 2145517"/>
              <a:gd name="connsiteX5" fmla="*/ 3896 w 1320549"/>
              <a:gd name="connsiteY5" fmla="*/ 1812913 h 2145517"/>
              <a:gd name="connsiteX6" fmla="*/ 483587 w 1320549"/>
              <a:gd name="connsiteY6" fmla="*/ 643985 h 2145517"/>
              <a:gd name="connsiteX7" fmla="*/ 1320549 w 1320549"/>
              <a:gd name="connsiteY7" fmla="*/ 0 h 2145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20549" h="2145517">
                <a:moveTo>
                  <a:pt x="1320549" y="0"/>
                </a:moveTo>
                <a:cubicBezTo>
                  <a:pt x="1320549" y="0"/>
                  <a:pt x="1258065" y="438340"/>
                  <a:pt x="1299594" y="840010"/>
                </a:cubicBezTo>
                <a:cubicBezTo>
                  <a:pt x="1341218" y="1241679"/>
                  <a:pt x="1097473" y="1784318"/>
                  <a:pt x="759717" y="2092738"/>
                </a:cubicBezTo>
                <a:lnTo>
                  <a:pt x="0" y="2145517"/>
                </a:lnTo>
                <a:lnTo>
                  <a:pt x="0" y="1830056"/>
                </a:lnTo>
                <a:lnTo>
                  <a:pt x="3896" y="1812913"/>
                </a:lnTo>
                <a:cubicBezTo>
                  <a:pt x="82533" y="1480154"/>
                  <a:pt x="234152" y="974503"/>
                  <a:pt x="483587" y="643985"/>
                </a:cubicBezTo>
                <a:cubicBezTo>
                  <a:pt x="882685" y="115157"/>
                  <a:pt x="1101378" y="120682"/>
                  <a:pt x="1320549" y="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0" name="任意多边形: 形状 49"/>
          <p:cNvSpPr/>
          <p:nvPr>
            <p:custDataLst>
              <p:tags r:id="rId36"/>
            </p:custDataLst>
          </p:nvPr>
        </p:nvSpPr>
        <p:spPr>
          <a:xfrm>
            <a:off x="220700" y="5155031"/>
            <a:ext cx="632000" cy="1423838"/>
          </a:xfrm>
          <a:custGeom>
            <a:avLst/>
            <a:gdLst>
              <a:gd name="connsiteX0" fmla="*/ 5360 w 906860"/>
              <a:gd name="connsiteY0" fmla="*/ 2043072 h 2043072"/>
              <a:gd name="connsiteX1" fmla="*/ 4789 w 906860"/>
              <a:gd name="connsiteY1" fmla="*/ 2043072 h 2043072"/>
              <a:gd name="connsiteX2" fmla="*/ 26 w 906860"/>
              <a:gd name="connsiteY2" fmla="*/ 2037262 h 2043072"/>
              <a:gd name="connsiteX3" fmla="*/ 196908 w 906860"/>
              <a:gd name="connsiteY3" fmla="*/ 1149818 h 2043072"/>
              <a:gd name="connsiteX4" fmla="*/ 499136 w 906860"/>
              <a:gd name="connsiteY4" fmla="*/ 513357 h 2043072"/>
              <a:gd name="connsiteX5" fmla="*/ 897948 w 906860"/>
              <a:gd name="connsiteY5" fmla="*/ 1388 h 2043072"/>
              <a:gd name="connsiteX6" fmla="*/ 905473 w 906860"/>
              <a:gd name="connsiteY6" fmla="*/ 1769 h 2043072"/>
              <a:gd name="connsiteX7" fmla="*/ 905091 w 906860"/>
              <a:gd name="connsiteY7" fmla="*/ 9294 h 2043072"/>
              <a:gd name="connsiteX8" fmla="*/ 507994 w 906860"/>
              <a:gd name="connsiteY8" fmla="*/ 519263 h 2043072"/>
              <a:gd name="connsiteX9" fmla="*/ 206814 w 906860"/>
              <a:gd name="connsiteY9" fmla="*/ 1153628 h 2043072"/>
              <a:gd name="connsiteX10" fmla="*/ 10599 w 906860"/>
              <a:gd name="connsiteY10" fmla="*/ 2038310 h 2043072"/>
              <a:gd name="connsiteX11" fmla="*/ 5360 w 906860"/>
              <a:gd name="connsiteY11" fmla="*/ 2043072 h 2043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6860" h="2043072">
                <a:moveTo>
                  <a:pt x="5360" y="2043072"/>
                </a:moveTo>
                <a:cubicBezTo>
                  <a:pt x="5360" y="2043072"/>
                  <a:pt x="4979" y="2043072"/>
                  <a:pt x="4789" y="2043072"/>
                </a:cubicBezTo>
                <a:cubicBezTo>
                  <a:pt x="1836" y="2042786"/>
                  <a:pt x="-260" y="2040215"/>
                  <a:pt x="26" y="2037262"/>
                </a:cubicBezTo>
                <a:cubicBezTo>
                  <a:pt x="30697" y="1729414"/>
                  <a:pt x="96895" y="1430805"/>
                  <a:pt x="196908" y="1149818"/>
                </a:cubicBezTo>
                <a:cubicBezTo>
                  <a:pt x="276918" y="925028"/>
                  <a:pt x="378645" y="710906"/>
                  <a:pt x="499136" y="513357"/>
                </a:cubicBezTo>
                <a:cubicBezTo>
                  <a:pt x="704495" y="176934"/>
                  <a:pt x="896043" y="3103"/>
                  <a:pt x="897948" y="1388"/>
                </a:cubicBezTo>
                <a:cubicBezTo>
                  <a:pt x="900139" y="-612"/>
                  <a:pt x="903472" y="-421"/>
                  <a:pt x="905473" y="1769"/>
                </a:cubicBezTo>
                <a:cubicBezTo>
                  <a:pt x="907473" y="3960"/>
                  <a:pt x="907282" y="7294"/>
                  <a:pt x="905091" y="9294"/>
                </a:cubicBezTo>
                <a:cubicBezTo>
                  <a:pt x="903186" y="11009"/>
                  <a:pt x="712496" y="184078"/>
                  <a:pt x="507994" y="519263"/>
                </a:cubicBezTo>
                <a:cubicBezTo>
                  <a:pt x="387884" y="716144"/>
                  <a:pt x="286538" y="929600"/>
                  <a:pt x="206814" y="1153628"/>
                </a:cubicBezTo>
                <a:cubicBezTo>
                  <a:pt x="107182" y="1433758"/>
                  <a:pt x="41079" y="1731414"/>
                  <a:pt x="10599" y="2038310"/>
                </a:cubicBezTo>
                <a:cubicBezTo>
                  <a:pt x="10313" y="2041072"/>
                  <a:pt x="8027" y="2043072"/>
                  <a:pt x="5360" y="2043072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1" name="任意多边形: 形状 50"/>
          <p:cNvSpPr/>
          <p:nvPr>
            <p:custDataLst>
              <p:tags r:id="rId37"/>
            </p:custDataLst>
          </p:nvPr>
        </p:nvSpPr>
        <p:spPr>
          <a:xfrm>
            <a:off x="0" y="5364765"/>
            <a:ext cx="303124" cy="1412106"/>
          </a:xfrm>
          <a:custGeom>
            <a:avLst/>
            <a:gdLst>
              <a:gd name="connsiteX0" fmla="*/ 232889 w 434954"/>
              <a:gd name="connsiteY0" fmla="*/ 0 h 2026238"/>
              <a:gd name="connsiteX1" fmla="*/ 425770 w 434954"/>
              <a:gd name="connsiteY1" fmla="*/ 1849755 h 2026238"/>
              <a:gd name="connsiteX2" fmla="*/ 91883 w 434954"/>
              <a:gd name="connsiteY2" fmla="*/ 1922586 h 2026238"/>
              <a:gd name="connsiteX3" fmla="*/ 0 w 434954"/>
              <a:gd name="connsiteY3" fmla="*/ 1838236 h 2026238"/>
              <a:gd name="connsiteX4" fmla="*/ 0 w 434954"/>
              <a:gd name="connsiteY4" fmla="*/ 438517 h 2026238"/>
              <a:gd name="connsiteX5" fmla="*/ 37379 w 434954"/>
              <a:gd name="connsiteY5" fmla="*/ 339282 h 2026238"/>
              <a:gd name="connsiteX6" fmla="*/ 232889 w 434954"/>
              <a:gd name="connsiteY6" fmla="*/ 0 h 202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4954" h="2026238">
                <a:moveTo>
                  <a:pt x="232889" y="0"/>
                </a:moveTo>
                <a:cubicBezTo>
                  <a:pt x="232889" y="0"/>
                  <a:pt x="485682" y="1345406"/>
                  <a:pt x="425770" y="1849755"/>
                </a:cubicBezTo>
                <a:cubicBezTo>
                  <a:pt x="395814" y="2101930"/>
                  <a:pt x="240104" y="2043780"/>
                  <a:pt x="91883" y="1922586"/>
                </a:cubicBezTo>
                <a:lnTo>
                  <a:pt x="0" y="1838236"/>
                </a:lnTo>
                <a:lnTo>
                  <a:pt x="0" y="438517"/>
                </a:lnTo>
                <a:lnTo>
                  <a:pt x="37379" y="339282"/>
                </a:lnTo>
                <a:cubicBezTo>
                  <a:pt x="89908" y="212786"/>
                  <a:pt x="154201" y="95959"/>
                  <a:pt x="232889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2" name="任意多边形: 形状 51"/>
          <p:cNvSpPr/>
          <p:nvPr>
            <p:custDataLst>
              <p:tags r:id="rId38"/>
            </p:custDataLst>
          </p:nvPr>
        </p:nvSpPr>
        <p:spPr>
          <a:xfrm>
            <a:off x="1" y="6228425"/>
            <a:ext cx="2298699" cy="629575"/>
          </a:xfrm>
          <a:custGeom>
            <a:avLst/>
            <a:gdLst>
              <a:gd name="connsiteX0" fmla="*/ 1326178 w 3298415"/>
              <a:gd name="connsiteY0" fmla="*/ 498 h 903380"/>
              <a:gd name="connsiteX1" fmla="*/ 1396272 w 3298415"/>
              <a:gd name="connsiteY1" fmla="*/ 10792 h 903380"/>
              <a:gd name="connsiteX2" fmla="*/ 1905288 w 3298415"/>
              <a:gd name="connsiteY2" fmla="*/ 237868 h 903380"/>
              <a:gd name="connsiteX3" fmla="*/ 2345819 w 3298415"/>
              <a:gd name="connsiteY3" fmla="*/ 81087 h 903380"/>
              <a:gd name="connsiteX4" fmla="*/ 2931035 w 3298415"/>
              <a:gd name="connsiteY4" fmla="*/ 373123 h 903380"/>
              <a:gd name="connsiteX5" fmla="*/ 3298415 w 3298415"/>
              <a:gd name="connsiteY5" fmla="*/ 903285 h 903380"/>
              <a:gd name="connsiteX6" fmla="*/ 3298415 w 3298415"/>
              <a:gd name="connsiteY6" fmla="*/ 903380 h 903380"/>
              <a:gd name="connsiteX7" fmla="*/ 0 w 3298415"/>
              <a:gd name="connsiteY7" fmla="*/ 903380 h 903380"/>
              <a:gd name="connsiteX8" fmla="*/ 0 w 3298415"/>
              <a:gd name="connsiteY8" fmla="*/ 194294 h 903380"/>
              <a:gd name="connsiteX9" fmla="*/ 63058 w 3298415"/>
              <a:gd name="connsiteY9" fmla="*/ 230320 h 903380"/>
              <a:gd name="connsiteX10" fmla="*/ 298230 w 3298415"/>
              <a:gd name="connsiteY10" fmla="*/ 352930 h 903380"/>
              <a:gd name="connsiteX11" fmla="*/ 1326178 w 3298415"/>
              <a:gd name="connsiteY11" fmla="*/ 498 h 903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8415" h="903380">
                <a:moveTo>
                  <a:pt x="1326178" y="498"/>
                </a:moveTo>
                <a:cubicBezTo>
                  <a:pt x="1349445" y="1683"/>
                  <a:pt x="1372805" y="5012"/>
                  <a:pt x="1396272" y="10792"/>
                </a:cubicBezTo>
                <a:cubicBezTo>
                  <a:pt x="1572770" y="54226"/>
                  <a:pt x="1726028" y="234058"/>
                  <a:pt x="1905288" y="237868"/>
                </a:cubicBezTo>
                <a:cubicBezTo>
                  <a:pt x="2057593" y="241107"/>
                  <a:pt x="2195610" y="116139"/>
                  <a:pt x="2345819" y="81087"/>
                </a:cubicBezTo>
                <a:cubicBezTo>
                  <a:pt x="2557846" y="31557"/>
                  <a:pt x="2774635" y="169193"/>
                  <a:pt x="2931035" y="373123"/>
                </a:cubicBezTo>
                <a:cubicBezTo>
                  <a:pt x="3087340" y="577053"/>
                  <a:pt x="3194116" y="643443"/>
                  <a:pt x="3298415" y="903285"/>
                </a:cubicBezTo>
                <a:lnTo>
                  <a:pt x="3298415" y="903380"/>
                </a:lnTo>
                <a:lnTo>
                  <a:pt x="0" y="903380"/>
                </a:lnTo>
                <a:lnTo>
                  <a:pt x="0" y="194294"/>
                </a:lnTo>
                <a:lnTo>
                  <a:pt x="63058" y="230320"/>
                </a:lnTo>
                <a:cubicBezTo>
                  <a:pt x="139758" y="278945"/>
                  <a:pt x="216125" y="330880"/>
                  <a:pt x="298230" y="352930"/>
                </a:cubicBezTo>
                <a:cubicBezTo>
                  <a:pt x="649257" y="447228"/>
                  <a:pt x="977176" y="-17278"/>
                  <a:pt x="1326178" y="498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0" name="任意多边形: 形状 69"/>
          <p:cNvSpPr/>
          <p:nvPr>
            <p:custDataLst>
              <p:tags r:id="rId39"/>
            </p:custDataLst>
          </p:nvPr>
        </p:nvSpPr>
        <p:spPr>
          <a:xfrm>
            <a:off x="8816697" y="4740269"/>
            <a:ext cx="1582141" cy="286395"/>
          </a:xfrm>
          <a:custGeom>
            <a:avLst/>
            <a:gdLst>
              <a:gd name="connsiteX0" fmla="*/ 0 w 2931274"/>
              <a:gd name="connsiteY0" fmla="*/ 265358 h 530588"/>
              <a:gd name="connsiteX1" fmla="*/ 265103 w 2931274"/>
              <a:gd name="connsiteY1" fmla="*/ 530588 h 530588"/>
              <a:gd name="connsiteX2" fmla="*/ 2931274 w 2931274"/>
              <a:gd name="connsiteY2" fmla="*/ 530588 h 530588"/>
              <a:gd name="connsiteX3" fmla="*/ 2872249 w 2931274"/>
              <a:gd name="connsiteY3" fmla="*/ 282404 h 530588"/>
              <a:gd name="connsiteX4" fmla="*/ 2931274 w 2931274"/>
              <a:gd name="connsiteY4" fmla="*/ 0 h 530588"/>
              <a:gd name="connsiteX5" fmla="*/ 265103 w 2931274"/>
              <a:gd name="connsiteY5" fmla="*/ 0 h 530588"/>
              <a:gd name="connsiteX6" fmla="*/ 0 w 2931274"/>
              <a:gd name="connsiteY6" fmla="*/ 265231 h 530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31274" h="530588">
                <a:moveTo>
                  <a:pt x="0" y="265358"/>
                </a:moveTo>
                <a:cubicBezTo>
                  <a:pt x="0" y="411521"/>
                  <a:pt x="118940" y="530588"/>
                  <a:pt x="265103" y="530588"/>
                </a:cubicBezTo>
                <a:lnTo>
                  <a:pt x="2931274" y="530588"/>
                </a:lnTo>
                <a:cubicBezTo>
                  <a:pt x="2931274" y="530588"/>
                  <a:pt x="2867034" y="441542"/>
                  <a:pt x="2872249" y="282404"/>
                </a:cubicBezTo>
                <a:cubicBezTo>
                  <a:pt x="2879500" y="56608"/>
                  <a:pt x="2931274" y="0"/>
                  <a:pt x="2931274" y="0"/>
                </a:cubicBezTo>
                <a:lnTo>
                  <a:pt x="265103" y="0"/>
                </a:lnTo>
                <a:cubicBezTo>
                  <a:pt x="118940" y="0"/>
                  <a:pt x="0" y="118940"/>
                  <a:pt x="0" y="265231"/>
                </a:cubicBezTo>
                <a:close/>
              </a:path>
            </a:pathLst>
          </a:custGeom>
          <a:solidFill>
            <a:srgbClr val="FFFFFF"/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1" name="任意多边形: 形状 70"/>
          <p:cNvSpPr/>
          <p:nvPr>
            <p:custDataLst>
              <p:tags r:id="rId40"/>
            </p:custDataLst>
          </p:nvPr>
        </p:nvSpPr>
        <p:spPr>
          <a:xfrm>
            <a:off x="8864633" y="4735839"/>
            <a:ext cx="1535919" cy="229130"/>
          </a:xfrm>
          <a:custGeom>
            <a:avLst/>
            <a:gdLst>
              <a:gd name="connsiteX0" fmla="*/ 1420899 w 2845638"/>
              <a:gd name="connsiteY0" fmla="*/ 386794 h 424497"/>
              <a:gd name="connsiteX1" fmla="*/ 2646811 w 2845638"/>
              <a:gd name="connsiteY1" fmla="*/ 420298 h 424497"/>
              <a:gd name="connsiteX2" fmla="*/ 148429 w 2845638"/>
              <a:gd name="connsiteY2" fmla="*/ 407577 h 424497"/>
              <a:gd name="connsiteX3" fmla="*/ 1420899 w 2845638"/>
              <a:gd name="connsiteY3" fmla="*/ 386794 h 424497"/>
              <a:gd name="connsiteX4" fmla="*/ 1502186 w 2845638"/>
              <a:gd name="connsiteY4" fmla="*/ 242285 h 424497"/>
              <a:gd name="connsiteX5" fmla="*/ 2728098 w 2845638"/>
              <a:gd name="connsiteY5" fmla="*/ 275789 h 424497"/>
              <a:gd name="connsiteX6" fmla="*/ 229716 w 2845638"/>
              <a:gd name="connsiteY6" fmla="*/ 263068 h 424497"/>
              <a:gd name="connsiteX7" fmla="*/ 1502186 w 2845638"/>
              <a:gd name="connsiteY7" fmla="*/ 242285 h 424497"/>
              <a:gd name="connsiteX8" fmla="*/ 1348645 w 2845638"/>
              <a:gd name="connsiteY8" fmla="*/ 182115 h 424497"/>
              <a:gd name="connsiteX9" fmla="*/ 2574557 w 2845638"/>
              <a:gd name="connsiteY9" fmla="*/ 215619 h 424497"/>
              <a:gd name="connsiteX10" fmla="*/ 76175 w 2845638"/>
              <a:gd name="connsiteY10" fmla="*/ 202898 h 424497"/>
              <a:gd name="connsiteX11" fmla="*/ 1348645 w 2845638"/>
              <a:gd name="connsiteY11" fmla="*/ 182115 h 424497"/>
              <a:gd name="connsiteX12" fmla="*/ 179467 w 2845638"/>
              <a:gd name="connsiteY12" fmla="*/ 0 h 424497"/>
              <a:gd name="connsiteX13" fmla="*/ 2845638 w 2845638"/>
              <a:gd name="connsiteY13" fmla="*/ 0 h 424497"/>
              <a:gd name="connsiteX14" fmla="*/ 2818845 w 2845638"/>
              <a:gd name="connsiteY14" fmla="*/ 56529 h 424497"/>
              <a:gd name="connsiteX15" fmla="*/ 2814755 w 2845638"/>
              <a:gd name="connsiteY15" fmla="*/ 71237 h 424497"/>
              <a:gd name="connsiteX16" fmla="*/ 0 w 2845638"/>
              <a:gd name="connsiteY16" fmla="*/ 71237 h 424497"/>
              <a:gd name="connsiteX17" fmla="*/ 31355 w 2845638"/>
              <a:gd name="connsiteY17" fmla="*/ 45348 h 424497"/>
              <a:gd name="connsiteX18" fmla="*/ 179467 w 2845638"/>
              <a:gd name="connsiteY18" fmla="*/ 0 h 4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845638" h="424497">
                <a:moveTo>
                  <a:pt x="1420899" y="386794"/>
                </a:moveTo>
                <a:cubicBezTo>
                  <a:pt x="2056657" y="384616"/>
                  <a:pt x="2684655" y="391485"/>
                  <a:pt x="2646811" y="420298"/>
                </a:cubicBezTo>
                <a:cubicBezTo>
                  <a:pt x="2632564" y="407832"/>
                  <a:pt x="146775" y="444340"/>
                  <a:pt x="148429" y="407577"/>
                </a:cubicBezTo>
                <a:cubicBezTo>
                  <a:pt x="141623" y="400199"/>
                  <a:pt x="785141" y="388973"/>
                  <a:pt x="1420899" y="386794"/>
                </a:cubicBezTo>
                <a:close/>
                <a:moveTo>
                  <a:pt x="1502186" y="242285"/>
                </a:moveTo>
                <a:cubicBezTo>
                  <a:pt x="2137944" y="240107"/>
                  <a:pt x="2765943" y="246976"/>
                  <a:pt x="2728098" y="275789"/>
                </a:cubicBezTo>
                <a:cubicBezTo>
                  <a:pt x="2713851" y="263323"/>
                  <a:pt x="228062" y="299831"/>
                  <a:pt x="229716" y="263068"/>
                </a:cubicBezTo>
                <a:cubicBezTo>
                  <a:pt x="222910" y="255690"/>
                  <a:pt x="866428" y="244464"/>
                  <a:pt x="1502186" y="242285"/>
                </a:cubicBezTo>
                <a:close/>
                <a:moveTo>
                  <a:pt x="1348645" y="182115"/>
                </a:moveTo>
                <a:cubicBezTo>
                  <a:pt x="1984403" y="179937"/>
                  <a:pt x="2612401" y="186806"/>
                  <a:pt x="2574557" y="215619"/>
                </a:cubicBezTo>
                <a:cubicBezTo>
                  <a:pt x="2560310" y="203153"/>
                  <a:pt x="74521" y="239661"/>
                  <a:pt x="76175" y="202898"/>
                </a:cubicBezTo>
                <a:cubicBezTo>
                  <a:pt x="69369" y="195520"/>
                  <a:pt x="712887" y="184294"/>
                  <a:pt x="1348645" y="182115"/>
                </a:cubicBezTo>
                <a:close/>
                <a:moveTo>
                  <a:pt x="179467" y="0"/>
                </a:moveTo>
                <a:lnTo>
                  <a:pt x="2845638" y="0"/>
                </a:lnTo>
                <a:cubicBezTo>
                  <a:pt x="2845638" y="0"/>
                  <a:pt x="2832694" y="14152"/>
                  <a:pt x="2818845" y="56529"/>
                </a:cubicBezTo>
                <a:lnTo>
                  <a:pt x="2814755" y="71237"/>
                </a:lnTo>
                <a:lnTo>
                  <a:pt x="0" y="71237"/>
                </a:lnTo>
                <a:lnTo>
                  <a:pt x="31355" y="45348"/>
                </a:lnTo>
                <a:cubicBezTo>
                  <a:pt x="73673" y="16726"/>
                  <a:pt x="124656" y="0"/>
                  <a:pt x="179467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2" name="任意多边形: 形状 71"/>
          <p:cNvSpPr/>
          <p:nvPr>
            <p:custDataLst>
              <p:tags r:id="rId41"/>
            </p:custDataLst>
          </p:nvPr>
        </p:nvSpPr>
        <p:spPr>
          <a:xfrm>
            <a:off x="8809909" y="4750303"/>
            <a:ext cx="80127" cy="255893"/>
          </a:xfrm>
          <a:custGeom>
            <a:avLst/>
            <a:gdLst>
              <a:gd name="connsiteX0" fmla="*/ 148454 w 148454"/>
              <a:gd name="connsiteY0" fmla="*/ 0 h 474078"/>
              <a:gd name="connsiteX1" fmla="*/ 148454 w 148454"/>
              <a:gd name="connsiteY1" fmla="*/ 474078 h 474078"/>
              <a:gd name="connsiteX2" fmla="*/ 116991 w 148454"/>
              <a:gd name="connsiteY2" fmla="*/ 456963 h 474078"/>
              <a:gd name="connsiteX3" fmla="*/ 0 w 148454"/>
              <a:gd name="connsiteY3" fmla="*/ 237114 h 474078"/>
              <a:gd name="connsiteX4" fmla="*/ 0 w 148454"/>
              <a:gd name="connsiteY4" fmla="*/ 236987 h 474078"/>
              <a:gd name="connsiteX5" fmla="*/ 116991 w 148454"/>
              <a:gd name="connsiteY5" fmla="*/ 17104 h 474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454" h="474078">
                <a:moveTo>
                  <a:pt x="148454" y="0"/>
                </a:moveTo>
                <a:lnTo>
                  <a:pt x="148454" y="474078"/>
                </a:lnTo>
                <a:lnTo>
                  <a:pt x="116991" y="456963"/>
                </a:lnTo>
                <a:cubicBezTo>
                  <a:pt x="46461" y="409233"/>
                  <a:pt x="0" y="328466"/>
                  <a:pt x="0" y="237114"/>
                </a:cubicBezTo>
                <a:lnTo>
                  <a:pt x="0" y="236987"/>
                </a:lnTo>
                <a:cubicBezTo>
                  <a:pt x="0" y="145555"/>
                  <a:pt x="46461" y="64807"/>
                  <a:pt x="116991" y="17104"/>
                </a:cubicBezTo>
                <a:close/>
              </a:path>
            </a:pathLst>
          </a:custGeom>
          <a:solidFill>
            <a:schemeClr val="accent1">
              <a:alpha val="40000"/>
            </a:schemeClr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3" name="任意多边形: 形状 72"/>
          <p:cNvSpPr/>
          <p:nvPr>
            <p:custDataLst>
              <p:tags r:id="rId42"/>
            </p:custDataLst>
          </p:nvPr>
        </p:nvSpPr>
        <p:spPr>
          <a:xfrm>
            <a:off x="8768080" y="4688840"/>
            <a:ext cx="1677035" cy="389255"/>
          </a:xfrm>
          <a:custGeom>
            <a:avLst/>
            <a:gdLst>
              <a:gd name="connsiteX0" fmla="*/ 355178 w 3107087"/>
              <a:gd name="connsiteY0" fmla="*/ 0 h 721151"/>
              <a:gd name="connsiteX1" fmla="*/ 361157 w 3107087"/>
              <a:gd name="connsiteY1" fmla="*/ 721147 h 721151"/>
              <a:gd name="connsiteX2" fmla="*/ 3059384 w 3107087"/>
              <a:gd name="connsiteY2" fmla="*/ 721147 h 721151"/>
              <a:gd name="connsiteX3" fmla="*/ 3059384 w 3107087"/>
              <a:gd name="connsiteY3" fmla="*/ 625868 h 721151"/>
              <a:gd name="connsiteX4" fmla="*/ 360902 w 3107087"/>
              <a:gd name="connsiteY4" fmla="*/ 625868 h 721151"/>
              <a:gd name="connsiteX5" fmla="*/ 90202 w 3107087"/>
              <a:gd name="connsiteY5" fmla="*/ 368524 h 721151"/>
              <a:gd name="connsiteX6" fmla="*/ 355178 w 3107087"/>
              <a:gd name="connsiteY6" fmla="*/ 95407 h 721151"/>
              <a:gd name="connsiteX7" fmla="*/ 3059384 w 3107087"/>
              <a:gd name="connsiteY7" fmla="*/ 95407 h 721151"/>
              <a:gd name="connsiteX8" fmla="*/ 3107088 w 3107087"/>
              <a:gd name="connsiteY8" fmla="*/ 47703 h 721151"/>
              <a:gd name="connsiteX9" fmla="*/ 3059384 w 3107087"/>
              <a:gd name="connsiteY9" fmla="*/ 0 h 721151"/>
              <a:gd name="connsiteX10" fmla="*/ 355178 w 3107087"/>
              <a:gd name="connsiteY10" fmla="*/ 0 h 721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107087" h="721151">
                <a:moveTo>
                  <a:pt x="355178" y="0"/>
                </a:moveTo>
                <a:cubicBezTo>
                  <a:pt x="-121601" y="9922"/>
                  <a:pt x="-117149" y="714787"/>
                  <a:pt x="361157" y="721147"/>
                </a:cubicBezTo>
                <a:cubicBezTo>
                  <a:pt x="361157" y="721147"/>
                  <a:pt x="3059384" y="721147"/>
                  <a:pt x="3059384" y="721147"/>
                </a:cubicBezTo>
                <a:cubicBezTo>
                  <a:pt x="3120445" y="721910"/>
                  <a:pt x="3121717" y="625104"/>
                  <a:pt x="3059384" y="625868"/>
                </a:cubicBezTo>
                <a:cubicBezTo>
                  <a:pt x="3059384" y="625868"/>
                  <a:pt x="360902" y="625868"/>
                  <a:pt x="360902" y="625868"/>
                </a:cubicBezTo>
                <a:cubicBezTo>
                  <a:pt x="216520" y="625868"/>
                  <a:pt x="94400" y="512906"/>
                  <a:pt x="90202" y="368524"/>
                </a:cubicBezTo>
                <a:cubicBezTo>
                  <a:pt x="85877" y="218672"/>
                  <a:pt x="206344" y="95407"/>
                  <a:pt x="355178" y="95407"/>
                </a:cubicBezTo>
                <a:lnTo>
                  <a:pt x="3059384" y="95407"/>
                </a:lnTo>
                <a:cubicBezTo>
                  <a:pt x="3085717" y="95407"/>
                  <a:pt x="3107088" y="74036"/>
                  <a:pt x="3107088" y="47703"/>
                </a:cubicBezTo>
                <a:cubicBezTo>
                  <a:pt x="3107088" y="21371"/>
                  <a:pt x="3085717" y="0"/>
                  <a:pt x="3059384" y="0"/>
                </a:cubicBezTo>
                <a:lnTo>
                  <a:pt x="355178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6" name="任意多边形: 形状 65"/>
          <p:cNvSpPr/>
          <p:nvPr>
            <p:custDataLst>
              <p:tags r:id="rId43"/>
            </p:custDataLst>
          </p:nvPr>
        </p:nvSpPr>
        <p:spPr>
          <a:xfrm>
            <a:off x="8816697" y="5516874"/>
            <a:ext cx="1582141" cy="286395"/>
          </a:xfrm>
          <a:custGeom>
            <a:avLst/>
            <a:gdLst>
              <a:gd name="connsiteX0" fmla="*/ 0 w 2931274"/>
              <a:gd name="connsiteY0" fmla="*/ 265358 h 530588"/>
              <a:gd name="connsiteX1" fmla="*/ 265103 w 2931274"/>
              <a:gd name="connsiteY1" fmla="*/ 530588 h 530588"/>
              <a:gd name="connsiteX2" fmla="*/ 2931274 w 2931274"/>
              <a:gd name="connsiteY2" fmla="*/ 530588 h 530588"/>
              <a:gd name="connsiteX3" fmla="*/ 2872249 w 2931274"/>
              <a:gd name="connsiteY3" fmla="*/ 282404 h 530588"/>
              <a:gd name="connsiteX4" fmla="*/ 2931274 w 2931274"/>
              <a:gd name="connsiteY4" fmla="*/ 0 h 530588"/>
              <a:gd name="connsiteX5" fmla="*/ 265103 w 2931274"/>
              <a:gd name="connsiteY5" fmla="*/ 0 h 530588"/>
              <a:gd name="connsiteX6" fmla="*/ 0 w 2931274"/>
              <a:gd name="connsiteY6" fmla="*/ 265231 h 530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31274" h="530588">
                <a:moveTo>
                  <a:pt x="0" y="265358"/>
                </a:moveTo>
                <a:cubicBezTo>
                  <a:pt x="0" y="411521"/>
                  <a:pt x="118940" y="530588"/>
                  <a:pt x="265103" y="530588"/>
                </a:cubicBezTo>
                <a:lnTo>
                  <a:pt x="2931274" y="530588"/>
                </a:lnTo>
                <a:cubicBezTo>
                  <a:pt x="2931274" y="530588"/>
                  <a:pt x="2867034" y="441542"/>
                  <a:pt x="2872249" y="282404"/>
                </a:cubicBezTo>
                <a:cubicBezTo>
                  <a:pt x="2879500" y="56608"/>
                  <a:pt x="2931274" y="0"/>
                  <a:pt x="2931274" y="0"/>
                </a:cubicBezTo>
                <a:lnTo>
                  <a:pt x="265103" y="0"/>
                </a:lnTo>
                <a:cubicBezTo>
                  <a:pt x="118940" y="0"/>
                  <a:pt x="0" y="118940"/>
                  <a:pt x="0" y="265231"/>
                </a:cubicBezTo>
                <a:close/>
              </a:path>
            </a:pathLst>
          </a:custGeom>
          <a:solidFill>
            <a:srgbClr val="FFFFFF"/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7" name="任意多边形: 形状 66"/>
          <p:cNvSpPr/>
          <p:nvPr>
            <p:custDataLst>
              <p:tags r:id="rId44"/>
            </p:custDataLst>
          </p:nvPr>
        </p:nvSpPr>
        <p:spPr>
          <a:xfrm>
            <a:off x="8864633" y="5512444"/>
            <a:ext cx="1535919" cy="229130"/>
          </a:xfrm>
          <a:custGeom>
            <a:avLst/>
            <a:gdLst>
              <a:gd name="connsiteX0" fmla="*/ 1420899 w 2845638"/>
              <a:gd name="connsiteY0" fmla="*/ 386794 h 424497"/>
              <a:gd name="connsiteX1" fmla="*/ 2646811 w 2845638"/>
              <a:gd name="connsiteY1" fmla="*/ 420298 h 424497"/>
              <a:gd name="connsiteX2" fmla="*/ 148429 w 2845638"/>
              <a:gd name="connsiteY2" fmla="*/ 407577 h 424497"/>
              <a:gd name="connsiteX3" fmla="*/ 1420899 w 2845638"/>
              <a:gd name="connsiteY3" fmla="*/ 386794 h 424497"/>
              <a:gd name="connsiteX4" fmla="*/ 1502186 w 2845638"/>
              <a:gd name="connsiteY4" fmla="*/ 242285 h 424497"/>
              <a:gd name="connsiteX5" fmla="*/ 2728098 w 2845638"/>
              <a:gd name="connsiteY5" fmla="*/ 275789 h 424497"/>
              <a:gd name="connsiteX6" fmla="*/ 229716 w 2845638"/>
              <a:gd name="connsiteY6" fmla="*/ 263068 h 424497"/>
              <a:gd name="connsiteX7" fmla="*/ 1502186 w 2845638"/>
              <a:gd name="connsiteY7" fmla="*/ 242285 h 424497"/>
              <a:gd name="connsiteX8" fmla="*/ 1348645 w 2845638"/>
              <a:gd name="connsiteY8" fmla="*/ 182115 h 424497"/>
              <a:gd name="connsiteX9" fmla="*/ 2574557 w 2845638"/>
              <a:gd name="connsiteY9" fmla="*/ 215619 h 424497"/>
              <a:gd name="connsiteX10" fmla="*/ 76175 w 2845638"/>
              <a:gd name="connsiteY10" fmla="*/ 202898 h 424497"/>
              <a:gd name="connsiteX11" fmla="*/ 1348645 w 2845638"/>
              <a:gd name="connsiteY11" fmla="*/ 182115 h 424497"/>
              <a:gd name="connsiteX12" fmla="*/ 179467 w 2845638"/>
              <a:gd name="connsiteY12" fmla="*/ 0 h 424497"/>
              <a:gd name="connsiteX13" fmla="*/ 2845638 w 2845638"/>
              <a:gd name="connsiteY13" fmla="*/ 0 h 424497"/>
              <a:gd name="connsiteX14" fmla="*/ 2818845 w 2845638"/>
              <a:gd name="connsiteY14" fmla="*/ 56529 h 424497"/>
              <a:gd name="connsiteX15" fmla="*/ 2814755 w 2845638"/>
              <a:gd name="connsiteY15" fmla="*/ 71237 h 424497"/>
              <a:gd name="connsiteX16" fmla="*/ 0 w 2845638"/>
              <a:gd name="connsiteY16" fmla="*/ 71237 h 424497"/>
              <a:gd name="connsiteX17" fmla="*/ 31355 w 2845638"/>
              <a:gd name="connsiteY17" fmla="*/ 45348 h 424497"/>
              <a:gd name="connsiteX18" fmla="*/ 179467 w 2845638"/>
              <a:gd name="connsiteY18" fmla="*/ 0 h 4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845638" h="424497">
                <a:moveTo>
                  <a:pt x="1420899" y="386794"/>
                </a:moveTo>
                <a:cubicBezTo>
                  <a:pt x="2056657" y="384616"/>
                  <a:pt x="2684655" y="391485"/>
                  <a:pt x="2646811" y="420298"/>
                </a:cubicBezTo>
                <a:cubicBezTo>
                  <a:pt x="2632564" y="407832"/>
                  <a:pt x="146775" y="444340"/>
                  <a:pt x="148429" y="407577"/>
                </a:cubicBezTo>
                <a:cubicBezTo>
                  <a:pt x="141623" y="400199"/>
                  <a:pt x="785141" y="388973"/>
                  <a:pt x="1420899" y="386794"/>
                </a:cubicBezTo>
                <a:close/>
                <a:moveTo>
                  <a:pt x="1502186" y="242285"/>
                </a:moveTo>
                <a:cubicBezTo>
                  <a:pt x="2137944" y="240107"/>
                  <a:pt x="2765943" y="246976"/>
                  <a:pt x="2728098" y="275789"/>
                </a:cubicBezTo>
                <a:cubicBezTo>
                  <a:pt x="2713851" y="263323"/>
                  <a:pt x="228062" y="299831"/>
                  <a:pt x="229716" y="263068"/>
                </a:cubicBezTo>
                <a:cubicBezTo>
                  <a:pt x="222910" y="255690"/>
                  <a:pt x="866428" y="244464"/>
                  <a:pt x="1502186" y="242285"/>
                </a:cubicBezTo>
                <a:close/>
                <a:moveTo>
                  <a:pt x="1348645" y="182115"/>
                </a:moveTo>
                <a:cubicBezTo>
                  <a:pt x="1984403" y="179937"/>
                  <a:pt x="2612401" y="186806"/>
                  <a:pt x="2574557" y="215619"/>
                </a:cubicBezTo>
                <a:cubicBezTo>
                  <a:pt x="2560310" y="203153"/>
                  <a:pt x="74521" y="239661"/>
                  <a:pt x="76175" y="202898"/>
                </a:cubicBezTo>
                <a:cubicBezTo>
                  <a:pt x="69369" y="195520"/>
                  <a:pt x="712887" y="184294"/>
                  <a:pt x="1348645" y="182115"/>
                </a:cubicBezTo>
                <a:close/>
                <a:moveTo>
                  <a:pt x="179467" y="0"/>
                </a:moveTo>
                <a:lnTo>
                  <a:pt x="2845638" y="0"/>
                </a:lnTo>
                <a:cubicBezTo>
                  <a:pt x="2845638" y="0"/>
                  <a:pt x="2832694" y="14152"/>
                  <a:pt x="2818845" y="56529"/>
                </a:cubicBezTo>
                <a:lnTo>
                  <a:pt x="2814755" y="71237"/>
                </a:lnTo>
                <a:lnTo>
                  <a:pt x="0" y="71237"/>
                </a:lnTo>
                <a:lnTo>
                  <a:pt x="31355" y="45348"/>
                </a:lnTo>
                <a:cubicBezTo>
                  <a:pt x="73673" y="16726"/>
                  <a:pt x="124656" y="0"/>
                  <a:pt x="179467" y="0"/>
                </a:cubicBezTo>
                <a:close/>
              </a:path>
            </a:pathLst>
          </a:custGeom>
          <a:solidFill>
            <a:schemeClr val="accent4">
              <a:alpha val="15000"/>
            </a:schemeClr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8" name="任意多边形: 形状 67"/>
          <p:cNvSpPr/>
          <p:nvPr>
            <p:custDataLst>
              <p:tags r:id="rId45"/>
            </p:custDataLst>
          </p:nvPr>
        </p:nvSpPr>
        <p:spPr>
          <a:xfrm>
            <a:off x="8809909" y="5526908"/>
            <a:ext cx="80127" cy="255893"/>
          </a:xfrm>
          <a:custGeom>
            <a:avLst/>
            <a:gdLst>
              <a:gd name="connsiteX0" fmla="*/ 148454 w 148454"/>
              <a:gd name="connsiteY0" fmla="*/ 0 h 474078"/>
              <a:gd name="connsiteX1" fmla="*/ 148454 w 148454"/>
              <a:gd name="connsiteY1" fmla="*/ 474078 h 474078"/>
              <a:gd name="connsiteX2" fmla="*/ 116991 w 148454"/>
              <a:gd name="connsiteY2" fmla="*/ 456963 h 474078"/>
              <a:gd name="connsiteX3" fmla="*/ 0 w 148454"/>
              <a:gd name="connsiteY3" fmla="*/ 237114 h 474078"/>
              <a:gd name="connsiteX4" fmla="*/ 0 w 148454"/>
              <a:gd name="connsiteY4" fmla="*/ 236987 h 474078"/>
              <a:gd name="connsiteX5" fmla="*/ 116991 w 148454"/>
              <a:gd name="connsiteY5" fmla="*/ 17104 h 474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454" h="474078">
                <a:moveTo>
                  <a:pt x="148454" y="0"/>
                </a:moveTo>
                <a:lnTo>
                  <a:pt x="148454" y="474078"/>
                </a:lnTo>
                <a:lnTo>
                  <a:pt x="116991" y="456963"/>
                </a:lnTo>
                <a:cubicBezTo>
                  <a:pt x="46461" y="409233"/>
                  <a:pt x="0" y="328466"/>
                  <a:pt x="0" y="237114"/>
                </a:cubicBezTo>
                <a:lnTo>
                  <a:pt x="0" y="236987"/>
                </a:lnTo>
                <a:cubicBezTo>
                  <a:pt x="0" y="145555"/>
                  <a:pt x="46461" y="64807"/>
                  <a:pt x="116991" y="17104"/>
                </a:cubicBezTo>
                <a:close/>
              </a:path>
            </a:pathLst>
          </a:custGeom>
          <a:solidFill>
            <a:schemeClr val="accent4">
              <a:alpha val="40000"/>
            </a:schemeClr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9" name="任意多边形: 形状 68"/>
          <p:cNvSpPr/>
          <p:nvPr>
            <p:custDataLst>
              <p:tags r:id="rId46"/>
            </p:custDataLst>
          </p:nvPr>
        </p:nvSpPr>
        <p:spPr>
          <a:xfrm>
            <a:off x="8768080" y="5465445"/>
            <a:ext cx="1677035" cy="389255"/>
          </a:xfrm>
          <a:custGeom>
            <a:avLst/>
            <a:gdLst>
              <a:gd name="connsiteX0" fmla="*/ 355178 w 3107087"/>
              <a:gd name="connsiteY0" fmla="*/ 0 h 721151"/>
              <a:gd name="connsiteX1" fmla="*/ 361157 w 3107087"/>
              <a:gd name="connsiteY1" fmla="*/ 721147 h 721151"/>
              <a:gd name="connsiteX2" fmla="*/ 3059384 w 3107087"/>
              <a:gd name="connsiteY2" fmla="*/ 721147 h 721151"/>
              <a:gd name="connsiteX3" fmla="*/ 3059384 w 3107087"/>
              <a:gd name="connsiteY3" fmla="*/ 625868 h 721151"/>
              <a:gd name="connsiteX4" fmla="*/ 360902 w 3107087"/>
              <a:gd name="connsiteY4" fmla="*/ 625868 h 721151"/>
              <a:gd name="connsiteX5" fmla="*/ 90202 w 3107087"/>
              <a:gd name="connsiteY5" fmla="*/ 368524 h 721151"/>
              <a:gd name="connsiteX6" fmla="*/ 355178 w 3107087"/>
              <a:gd name="connsiteY6" fmla="*/ 95407 h 721151"/>
              <a:gd name="connsiteX7" fmla="*/ 3059384 w 3107087"/>
              <a:gd name="connsiteY7" fmla="*/ 95407 h 721151"/>
              <a:gd name="connsiteX8" fmla="*/ 3107088 w 3107087"/>
              <a:gd name="connsiteY8" fmla="*/ 47703 h 721151"/>
              <a:gd name="connsiteX9" fmla="*/ 3059384 w 3107087"/>
              <a:gd name="connsiteY9" fmla="*/ 0 h 721151"/>
              <a:gd name="connsiteX10" fmla="*/ 355178 w 3107087"/>
              <a:gd name="connsiteY10" fmla="*/ 0 h 721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107087" h="721151">
                <a:moveTo>
                  <a:pt x="355178" y="0"/>
                </a:moveTo>
                <a:cubicBezTo>
                  <a:pt x="-121601" y="9922"/>
                  <a:pt x="-117149" y="714787"/>
                  <a:pt x="361157" y="721147"/>
                </a:cubicBezTo>
                <a:cubicBezTo>
                  <a:pt x="361157" y="721147"/>
                  <a:pt x="3059384" y="721147"/>
                  <a:pt x="3059384" y="721147"/>
                </a:cubicBezTo>
                <a:cubicBezTo>
                  <a:pt x="3120445" y="721910"/>
                  <a:pt x="3121717" y="625104"/>
                  <a:pt x="3059384" y="625868"/>
                </a:cubicBezTo>
                <a:cubicBezTo>
                  <a:pt x="3059384" y="625868"/>
                  <a:pt x="360902" y="625868"/>
                  <a:pt x="360902" y="625868"/>
                </a:cubicBezTo>
                <a:cubicBezTo>
                  <a:pt x="216520" y="625868"/>
                  <a:pt x="94400" y="512906"/>
                  <a:pt x="90202" y="368524"/>
                </a:cubicBezTo>
                <a:cubicBezTo>
                  <a:pt x="85877" y="218672"/>
                  <a:pt x="206344" y="95407"/>
                  <a:pt x="355178" y="95407"/>
                </a:cubicBezTo>
                <a:lnTo>
                  <a:pt x="3059384" y="95407"/>
                </a:lnTo>
                <a:cubicBezTo>
                  <a:pt x="3085717" y="95407"/>
                  <a:pt x="3107088" y="74036"/>
                  <a:pt x="3107088" y="47703"/>
                </a:cubicBezTo>
                <a:cubicBezTo>
                  <a:pt x="3107088" y="21371"/>
                  <a:pt x="3085717" y="0"/>
                  <a:pt x="3059384" y="0"/>
                </a:cubicBezTo>
                <a:lnTo>
                  <a:pt x="355178" y="0"/>
                </a:lnTo>
                <a:close/>
              </a:path>
            </a:pathLst>
          </a:custGeom>
          <a:solidFill>
            <a:schemeClr val="accent4"/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2" name="任意多边形: 形状 61"/>
          <p:cNvSpPr/>
          <p:nvPr>
            <p:custDataLst>
              <p:tags r:id="rId47"/>
            </p:custDataLst>
          </p:nvPr>
        </p:nvSpPr>
        <p:spPr>
          <a:xfrm flipH="1">
            <a:off x="8814357" y="5128254"/>
            <a:ext cx="1582141" cy="286395"/>
          </a:xfrm>
          <a:custGeom>
            <a:avLst/>
            <a:gdLst>
              <a:gd name="connsiteX0" fmla="*/ 0 w 2931274"/>
              <a:gd name="connsiteY0" fmla="*/ 265358 h 530588"/>
              <a:gd name="connsiteX1" fmla="*/ 265103 w 2931274"/>
              <a:gd name="connsiteY1" fmla="*/ 530588 h 530588"/>
              <a:gd name="connsiteX2" fmla="*/ 2931274 w 2931274"/>
              <a:gd name="connsiteY2" fmla="*/ 530588 h 530588"/>
              <a:gd name="connsiteX3" fmla="*/ 2872249 w 2931274"/>
              <a:gd name="connsiteY3" fmla="*/ 282404 h 530588"/>
              <a:gd name="connsiteX4" fmla="*/ 2931274 w 2931274"/>
              <a:gd name="connsiteY4" fmla="*/ 0 h 530588"/>
              <a:gd name="connsiteX5" fmla="*/ 265103 w 2931274"/>
              <a:gd name="connsiteY5" fmla="*/ 0 h 530588"/>
              <a:gd name="connsiteX6" fmla="*/ 0 w 2931274"/>
              <a:gd name="connsiteY6" fmla="*/ 265231 h 530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31274" h="530588">
                <a:moveTo>
                  <a:pt x="0" y="265358"/>
                </a:moveTo>
                <a:cubicBezTo>
                  <a:pt x="0" y="411521"/>
                  <a:pt x="118940" y="530588"/>
                  <a:pt x="265103" y="530588"/>
                </a:cubicBezTo>
                <a:lnTo>
                  <a:pt x="2931274" y="530588"/>
                </a:lnTo>
                <a:cubicBezTo>
                  <a:pt x="2931274" y="530588"/>
                  <a:pt x="2867034" y="441542"/>
                  <a:pt x="2872249" y="282404"/>
                </a:cubicBezTo>
                <a:cubicBezTo>
                  <a:pt x="2879500" y="56608"/>
                  <a:pt x="2931274" y="0"/>
                  <a:pt x="2931274" y="0"/>
                </a:cubicBezTo>
                <a:lnTo>
                  <a:pt x="265103" y="0"/>
                </a:lnTo>
                <a:cubicBezTo>
                  <a:pt x="118940" y="0"/>
                  <a:pt x="0" y="118940"/>
                  <a:pt x="0" y="265231"/>
                </a:cubicBezTo>
                <a:close/>
              </a:path>
            </a:pathLst>
          </a:custGeom>
          <a:solidFill>
            <a:srgbClr val="FFFFFF"/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3" name="任意多边形: 形状 62"/>
          <p:cNvSpPr/>
          <p:nvPr>
            <p:custDataLst>
              <p:tags r:id="rId48"/>
            </p:custDataLst>
          </p:nvPr>
        </p:nvSpPr>
        <p:spPr>
          <a:xfrm flipH="1">
            <a:off x="8812643" y="5123824"/>
            <a:ext cx="1535919" cy="229130"/>
          </a:xfrm>
          <a:custGeom>
            <a:avLst/>
            <a:gdLst>
              <a:gd name="connsiteX0" fmla="*/ 1420899 w 2845638"/>
              <a:gd name="connsiteY0" fmla="*/ 386794 h 424497"/>
              <a:gd name="connsiteX1" fmla="*/ 2646811 w 2845638"/>
              <a:gd name="connsiteY1" fmla="*/ 420298 h 424497"/>
              <a:gd name="connsiteX2" fmla="*/ 148429 w 2845638"/>
              <a:gd name="connsiteY2" fmla="*/ 407577 h 424497"/>
              <a:gd name="connsiteX3" fmla="*/ 1420899 w 2845638"/>
              <a:gd name="connsiteY3" fmla="*/ 386794 h 424497"/>
              <a:gd name="connsiteX4" fmla="*/ 1502186 w 2845638"/>
              <a:gd name="connsiteY4" fmla="*/ 242285 h 424497"/>
              <a:gd name="connsiteX5" fmla="*/ 2728098 w 2845638"/>
              <a:gd name="connsiteY5" fmla="*/ 275789 h 424497"/>
              <a:gd name="connsiteX6" fmla="*/ 229716 w 2845638"/>
              <a:gd name="connsiteY6" fmla="*/ 263068 h 424497"/>
              <a:gd name="connsiteX7" fmla="*/ 1502186 w 2845638"/>
              <a:gd name="connsiteY7" fmla="*/ 242285 h 424497"/>
              <a:gd name="connsiteX8" fmla="*/ 1348645 w 2845638"/>
              <a:gd name="connsiteY8" fmla="*/ 182115 h 424497"/>
              <a:gd name="connsiteX9" fmla="*/ 2574557 w 2845638"/>
              <a:gd name="connsiteY9" fmla="*/ 215619 h 424497"/>
              <a:gd name="connsiteX10" fmla="*/ 76175 w 2845638"/>
              <a:gd name="connsiteY10" fmla="*/ 202898 h 424497"/>
              <a:gd name="connsiteX11" fmla="*/ 1348645 w 2845638"/>
              <a:gd name="connsiteY11" fmla="*/ 182115 h 424497"/>
              <a:gd name="connsiteX12" fmla="*/ 179467 w 2845638"/>
              <a:gd name="connsiteY12" fmla="*/ 0 h 424497"/>
              <a:gd name="connsiteX13" fmla="*/ 2845638 w 2845638"/>
              <a:gd name="connsiteY13" fmla="*/ 0 h 424497"/>
              <a:gd name="connsiteX14" fmla="*/ 2818845 w 2845638"/>
              <a:gd name="connsiteY14" fmla="*/ 56529 h 424497"/>
              <a:gd name="connsiteX15" fmla="*/ 2814755 w 2845638"/>
              <a:gd name="connsiteY15" fmla="*/ 71237 h 424497"/>
              <a:gd name="connsiteX16" fmla="*/ 0 w 2845638"/>
              <a:gd name="connsiteY16" fmla="*/ 71237 h 424497"/>
              <a:gd name="connsiteX17" fmla="*/ 31355 w 2845638"/>
              <a:gd name="connsiteY17" fmla="*/ 45348 h 424497"/>
              <a:gd name="connsiteX18" fmla="*/ 179467 w 2845638"/>
              <a:gd name="connsiteY18" fmla="*/ 0 h 4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845638" h="424497">
                <a:moveTo>
                  <a:pt x="1420899" y="386794"/>
                </a:moveTo>
                <a:cubicBezTo>
                  <a:pt x="2056657" y="384616"/>
                  <a:pt x="2684655" y="391485"/>
                  <a:pt x="2646811" y="420298"/>
                </a:cubicBezTo>
                <a:cubicBezTo>
                  <a:pt x="2632564" y="407832"/>
                  <a:pt x="146775" y="444340"/>
                  <a:pt x="148429" y="407577"/>
                </a:cubicBezTo>
                <a:cubicBezTo>
                  <a:pt x="141623" y="400199"/>
                  <a:pt x="785141" y="388973"/>
                  <a:pt x="1420899" y="386794"/>
                </a:cubicBezTo>
                <a:close/>
                <a:moveTo>
                  <a:pt x="1502186" y="242285"/>
                </a:moveTo>
                <a:cubicBezTo>
                  <a:pt x="2137944" y="240107"/>
                  <a:pt x="2765943" y="246976"/>
                  <a:pt x="2728098" y="275789"/>
                </a:cubicBezTo>
                <a:cubicBezTo>
                  <a:pt x="2713851" y="263323"/>
                  <a:pt x="228062" y="299831"/>
                  <a:pt x="229716" y="263068"/>
                </a:cubicBezTo>
                <a:cubicBezTo>
                  <a:pt x="222910" y="255690"/>
                  <a:pt x="866428" y="244464"/>
                  <a:pt x="1502186" y="242285"/>
                </a:cubicBezTo>
                <a:close/>
                <a:moveTo>
                  <a:pt x="1348645" y="182115"/>
                </a:moveTo>
                <a:cubicBezTo>
                  <a:pt x="1984403" y="179937"/>
                  <a:pt x="2612401" y="186806"/>
                  <a:pt x="2574557" y="215619"/>
                </a:cubicBezTo>
                <a:cubicBezTo>
                  <a:pt x="2560310" y="203153"/>
                  <a:pt x="74521" y="239661"/>
                  <a:pt x="76175" y="202898"/>
                </a:cubicBezTo>
                <a:cubicBezTo>
                  <a:pt x="69369" y="195520"/>
                  <a:pt x="712887" y="184294"/>
                  <a:pt x="1348645" y="182115"/>
                </a:cubicBezTo>
                <a:close/>
                <a:moveTo>
                  <a:pt x="179467" y="0"/>
                </a:moveTo>
                <a:lnTo>
                  <a:pt x="2845638" y="0"/>
                </a:lnTo>
                <a:cubicBezTo>
                  <a:pt x="2845638" y="0"/>
                  <a:pt x="2832694" y="14152"/>
                  <a:pt x="2818845" y="56529"/>
                </a:cubicBezTo>
                <a:lnTo>
                  <a:pt x="2814755" y="71237"/>
                </a:lnTo>
                <a:lnTo>
                  <a:pt x="0" y="71237"/>
                </a:lnTo>
                <a:lnTo>
                  <a:pt x="31355" y="45348"/>
                </a:lnTo>
                <a:cubicBezTo>
                  <a:pt x="73673" y="16726"/>
                  <a:pt x="124656" y="0"/>
                  <a:pt x="179467" y="0"/>
                </a:cubicBezTo>
                <a:close/>
              </a:path>
            </a:pathLst>
          </a:custGeom>
          <a:solidFill>
            <a:schemeClr val="accent2">
              <a:alpha val="15000"/>
            </a:schemeClr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4" name="任意多边形: 形状 63"/>
          <p:cNvSpPr/>
          <p:nvPr>
            <p:custDataLst>
              <p:tags r:id="rId49"/>
            </p:custDataLst>
          </p:nvPr>
        </p:nvSpPr>
        <p:spPr>
          <a:xfrm flipH="1">
            <a:off x="10323159" y="5138288"/>
            <a:ext cx="80127" cy="255893"/>
          </a:xfrm>
          <a:custGeom>
            <a:avLst/>
            <a:gdLst>
              <a:gd name="connsiteX0" fmla="*/ 148454 w 148454"/>
              <a:gd name="connsiteY0" fmla="*/ 0 h 474078"/>
              <a:gd name="connsiteX1" fmla="*/ 148454 w 148454"/>
              <a:gd name="connsiteY1" fmla="*/ 474078 h 474078"/>
              <a:gd name="connsiteX2" fmla="*/ 116991 w 148454"/>
              <a:gd name="connsiteY2" fmla="*/ 456963 h 474078"/>
              <a:gd name="connsiteX3" fmla="*/ 0 w 148454"/>
              <a:gd name="connsiteY3" fmla="*/ 237114 h 474078"/>
              <a:gd name="connsiteX4" fmla="*/ 0 w 148454"/>
              <a:gd name="connsiteY4" fmla="*/ 236987 h 474078"/>
              <a:gd name="connsiteX5" fmla="*/ 116991 w 148454"/>
              <a:gd name="connsiteY5" fmla="*/ 17104 h 474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454" h="474078">
                <a:moveTo>
                  <a:pt x="148454" y="0"/>
                </a:moveTo>
                <a:lnTo>
                  <a:pt x="148454" y="474078"/>
                </a:lnTo>
                <a:lnTo>
                  <a:pt x="116991" y="456963"/>
                </a:lnTo>
                <a:cubicBezTo>
                  <a:pt x="46461" y="409233"/>
                  <a:pt x="0" y="328466"/>
                  <a:pt x="0" y="237114"/>
                </a:cubicBezTo>
                <a:lnTo>
                  <a:pt x="0" y="236987"/>
                </a:lnTo>
                <a:cubicBezTo>
                  <a:pt x="0" y="145555"/>
                  <a:pt x="46461" y="64807"/>
                  <a:pt x="116991" y="17104"/>
                </a:cubicBezTo>
                <a:close/>
              </a:path>
            </a:pathLst>
          </a:custGeom>
          <a:solidFill>
            <a:schemeClr val="accent2">
              <a:alpha val="40000"/>
            </a:schemeClr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5" name="任意多边形: 形状 64"/>
          <p:cNvSpPr/>
          <p:nvPr>
            <p:custDataLst>
              <p:tags r:id="rId50"/>
            </p:custDataLst>
          </p:nvPr>
        </p:nvSpPr>
        <p:spPr>
          <a:xfrm flipH="1">
            <a:off x="8768080" y="5076825"/>
            <a:ext cx="1677035" cy="389255"/>
          </a:xfrm>
          <a:custGeom>
            <a:avLst/>
            <a:gdLst>
              <a:gd name="connsiteX0" fmla="*/ 355178 w 3107087"/>
              <a:gd name="connsiteY0" fmla="*/ 0 h 721151"/>
              <a:gd name="connsiteX1" fmla="*/ 361157 w 3107087"/>
              <a:gd name="connsiteY1" fmla="*/ 721147 h 721151"/>
              <a:gd name="connsiteX2" fmla="*/ 3059384 w 3107087"/>
              <a:gd name="connsiteY2" fmla="*/ 721147 h 721151"/>
              <a:gd name="connsiteX3" fmla="*/ 3059384 w 3107087"/>
              <a:gd name="connsiteY3" fmla="*/ 625868 h 721151"/>
              <a:gd name="connsiteX4" fmla="*/ 360902 w 3107087"/>
              <a:gd name="connsiteY4" fmla="*/ 625868 h 721151"/>
              <a:gd name="connsiteX5" fmla="*/ 90202 w 3107087"/>
              <a:gd name="connsiteY5" fmla="*/ 368524 h 721151"/>
              <a:gd name="connsiteX6" fmla="*/ 355178 w 3107087"/>
              <a:gd name="connsiteY6" fmla="*/ 95407 h 721151"/>
              <a:gd name="connsiteX7" fmla="*/ 3059384 w 3107087"/>
              <a:gd name="connsiteY7" fmla="*/ 95407 h 721151"/>
              <a:gd name="connsiteX8" fmla="*/ 3107088 w 3107087"/>
              <a:gd name="connsiteY8" fmla="*/ 47703 h 721151"/>
              <a:gd name="connsiteX9" fmla="*/ 3059384 w 3107087"/>
              <a:gd name="connsiteY9" fmla="*/ 0 h 721151"/>
              <a:gd name="connsiteX10" fmla="*/ 355178 w 3107087"/>
              <a:gd name="connsiteY10" fmla="*/ 0 h 721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107087" h="721151">
                <a:moveTo>
                  <a:pt x="355178" y="0"/>
                </a:moveTo>
                <a:cubicBezTo>
                  <a:pt x="-121601" y="9922"/>
                  <a:pt x="-117149" y="714787"/>
                  <a:pt x="361157" y="721147"/>
                </a:cubicBezTo>
                <a:cubicBezTo>
                  <a:pt x="361157" y="721147"/>
                  <a:pt x="3059384" y="721147"/>
                  <a:pt x="3059384" y="721147"/>
                </a:cubicBezTo>
                <a:cubicBezTo>
                  <a:pt x="3120445" y="721910"/>
                  <a:pt x="3121717" y="625104"/>
                  <a:pt x="3059384" y="625868"/>
                </a:cubicBezTo>
                <a:cubicBezTo>
                  <a:pt x="3059384" y="625868"/>
                  <a:pt x="360902" y="625868"/>
                  <a:pt x="360902" y="625868"/>
                </a:cubicBezTo>
                <a:cubicBezTo>
                  <a:pt x="216520" y="625868"/>
                  <a:pt x="94400" y="512906"/>
                  <a:pt x="90202" y="368524"/>
                </a:cubicBezTo>
                <a:cubicBezTo>
                  <a:pt x="85877" y="218672"/>
                  <a:pt x="206344" y="95407"/>
                  <a:pt x="355178" y="95407"/>
                </a:cubicBezTo>
                <a:lnTo>
                  <a:pt x="3059384" y="95407"/>
                </a:lnTo>
                <a:cubicBezTo>
                  <a:pt x="3085717" y="95407"/>
                  <a:pt x="3107088" y="74036"/>
                  <a:pt x="3107088" y="47703"/>
                </a:cubicBezTo>
                <a:cubicBezTo>
                  <a:pt x="3107088" y="21371"/>
                  <a:pt x="3085717" y="0"/>
                  <a:pt x="3059384" y="0"/>
                </a:cubicBezTo>
                <a:lnTo>
                  <a:pt x="355178" y="0"/>
                </a:lnTo>
                <a:close/>
              </a:path>
            </a:pathLst>
          </a:custGeom>
          <a:solidFill>
            <a:schemeClr val="accent2"/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8" name="任意多边形: 形状 57"/>
          <p:cNvSpPr/>
          <p:nvPr>
            <p:custDataLst>
              <p:tags r:id="rId51"/>
            </p:custDataLst>
          </p:nvPr>
        </p:nvSpPr>
        <p:spPr>
          <a:xfrm flipH="1">
            <a:off x="8814357" y="5904859"/>
            <a:ext cx="1582141" cy="286395"/>
          </a:xfrm>
          <a:custGeom>
            <a:avLst/>
            <a:gdLst>
              <a:gd name="connsiteX0" fmla="*/ 0 w 2931274"/>
              <a:gd name="connsiteY0" fmla="*/ 265358 h 530588"/>
              <a:gd name="connsiteX1" fmla="*/ 265103 w 2931274"/>
              <a:gd name="connsiteY1" fmla="*/ 530588 h 530588"/>
              <a:gd name="connsiteX2" fmla="*/ 2931274 w 2931274"/>
              <a:gd name="connsiteY2" fmla="*/ 530588 h 530588"/>
              <a:gd name="connsiteX3" fmla="*/ 2872249 w 2931274"/>
              <a:gd name="connsiteY3" fmla="*/ 282404 h 530588"/>
              <a:gd name="connsiteX4" fmla="*/ 2931274 w 2931274"/>
              <a:gd name="connsiteY4" fmla="*/ 0 h 530588"/>
              <a:gd name="connsiteX5" fmla="*/ 265103 w 2931274"/>
              <a:gd name="connsiteY5" fmla="*/ 0 h 530588"/>
              <a:gd name="connsiteX6" fmla="*/ 0 w 2931274"/>
              <a:gd name="connsiteY6" fmla="*/ 265231 h 530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31274" h="530588">
                <a:moveTo>
                  <a:pt x="0" y="265358"/>
                </a:moveTo>
                <a:cubicBezTo>
                  <a:pt x="0" y="411521"/>
                  <a:pt x="118940" y="530588"/>
                  <a:pt x="265103" y="530588"/>
                </a:cubicBezTo>
                <a:lnTo>
                  <a:pt x="2931274" y="530588"/>
                </a:lnTo>
                <a:cubicBezTo>
                  <a:pt x="2931274" y="530588"/>
                  <a:pt x="2867034" y="441542"/>
                  <a:pt x="2872249" y="282404"/>
                </a:cubicBezTo>
                <a:cubicBezTo>
                  <a:pt x="2879500" y="56608"/>
                  <a:pt x="2931274" y="0"/>
                  <a:pt x="2931274" y="0"/>
                </a:cubicBezTo>
                <a:lnTo>
                  <a:pt x="265103" y="0"/>
                </a:lnTo>
                <a:cubicBezTo>
                  <a:pt x="118940" y="0"/>
                  <a:pt x="0" y="118940"/>
                  <a:pt x="0" y="265231"/>
                </a:cubicBezTo>
                <a:close/>
              </a:path>
            </a:pathLst>
          </a:custGeom>
          <a:solidFill>
            <a:srgbClr val="FFFFFF"/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9" name="任意多边形: 形状 58"/>
          <p:cNvSpPr/>
          <p:nvPr>
            <p:custDataLst>
              <p:tags r:id="rId52"/>
            </p:custDataLst>
          </p:nvPr>
        </p:nvSpPr>
        <p:spPr>
          <a:xfrm flipH="1">
            <a:off x="8812643" y="5900429"/>
            <a:ext cx="1535919" cy="229130"/>
          </a:xfrm>
          <a:custGeom>
            <a:avLst/>
            <a:gdLst>
              <a:gd name="connsiteX0" fmla="*/ 1420899 w 2845638"/>
              <a:gd name="connsiteY0" fmla="*/ 386794 h 424497"/>
              <a:gd name="connsiteX1" fmla="*/ 2646811 w 2845638"/>
              <a:gd name="connsiteY1" fmla="*/ 420298 h 424497"/>
              <a:gd name="connsiteX2" fmla="*/ 148429 w 2845638"/>
              <a:gd name="connsiteY2" fmla="*/ 407577 h 424497"/>
              <a:gd name="connsiteX3" fmla="*/ 1420899 w 2845638"/>
              <a:gd name="connsiteY3" fmla="*/ 386794 h 424497"/>
              <a:gd name="connsiteX4" fmla="*/ 1502186 w 2845638"/>
              <a:gd name="connsiteY4" fmla="*/ 242285 h 424497"/>
              <a:gd name="connsiteX5" fmla="*/ 2728098 w 2845638"/>
              <a:gd name="connsiteY5" fmla="*/ 275789 h 424497"/>
              <a:gd name="connsiteX6" fmla="*/ 229716 w 2845638"/>
              <a:gd name="connsiteY6" fmla="*/ 263068 h 424497"/>
              <a:gd name="connsiteX7" fmla="*/ 1502186 w 2845638"/>
              <a:gd name="connsiteY7" fmla="*/ 242285 h 424497"/>
              <a:gd name="connsiteX8" fmla="*/ 1348645 w 2845638"/>
              <a:gd name="connsiteY8" fmla="*/ 182115 h 424497"/>
              <a:gd name="connsiteX9" fmla="*/ 2574557 w 2845638"/>
              <a:gd name="connsiteY9" fmla="*/ 215619 h 424497"/>
              <a:gd name="connsiteX10" fmla="*/ 76175 w 2845638"/>
              <a:gd name="connsiteY10" fmla="*/ 202898 h 424497"/>
              <a:gd name="connsiteX11" fmla="*/ 1348645 w 2845638"/>
              <a:gd name="connsiteY11" fmla="*/ 182115 h 424497"/>
              <a:gd name="connsiteX12" fmla="*/ 179467 w 2845638"/>
              <a:gd name="connsiteY12" fmla="*/ 0 h 424497"/>
              <a:gd name="connsiteX13" fmla="*/ 2845638 w 2845638"/>
              <a:gd name="connsiteY13" fmla="*/ 0 h 424497"/>
              <a:gd name="connsiteX14" fmla="*/ 2818845 w 2845638"/>
              <a:gd name="connsiteY14" fmla="*/ 56529 h 424497"/>
              <a:gd name="connsiteX15" fmla="*/ 2814755 w 2845638"/>
              <a:gd name="connsiteY15" fmla="*/ 71237 h 424497"/>
              <a:gd name="connsiteX16" fmla="*/ 0 w 2845638"/>
              <a:gd name="connsiteY16" fmla="*/ 71237 h 424497"/>
              <a:gd name="connsiteX17" fmla="*/ 31355 w 2845638"/>
              <a:gd name="connsiteY17" fmla="*/ 45348 h 424497"/>
              <a:gd name="connsiteX18" fmla="*/ 179467 w 2845638"/>
              <a:gd name="connsiteY18" fmla="*/ 0 h 4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845638" h="424497">
                <a:moveTo>
                  <a:pt x="1420899" y="386794"/>
                </a:moveTo>
                <a:cubicBezTo>
                  <a:pt x="2056657" y="384616"/>
                  <a:pt x="2684655" y="391485"/>
                  <a:pt x="2646811" y="420298"/>
                </a:cubicBezTo>
                <a:cubicBezTo>
                  <a:pt x="2632564" y="407832"/>
                  <a:pt x="146775" y="444340"/>
                  <a:pt x="148429" y="407577"/>
                </a:cubicBezTo>
                <a:cubicBezTo>
                  <a:pt x="141623" y="400199"/>
                  <a:pt x="785141" y="388973"/>
                  <a:pt x="1420899" y="386794"/>
                </a:cubicBezTo>
                <a:close/>
                <a:moveTo>
                  <a:pt x="1502186" y="242285"/>
                </a:moveTo>
                <a:cubicBezTo>
                  <a:pt x="2137944" y="240107"/>
                  <a:pt x="2765943" y="246976"/>
                  <a:pt x="2728098" y="275789"/>
                </a:cubicBezTo>
                <a:cubicBezTo>
                  <a:pt x="2713851" y="263323"/>
                  <a:pt x="228062" y="299831"/>
                  <a:pt x="229716" y="263068"/>
                </a:cubicBezTo>
                <a:cubicBezTo>
                  <a:pt x="222910" y="255690"/>
                  <a:pt x="866428" y="244464"/>
                  <a:pt x="1502186" y="242285"/>
                </a:cubicBezTo>
                <a:close/>
                <a:moveTo>
                  <a:pt x="1348645" y="182115"/>
                </a:moveTo>
                <a:cubicBezTo>
                  <a:pt x="1984403" y="179937"/>
                  <a:pt x="2612401" y="186806"/>
                  <a:pt x="2574557" y="215619"/>
                </a:cubicBezTo>
                <a:cubicBezTo>
                  <a:pt x="2560310" y="203153"/>
                  <a:pt x="74521" y="239661"/>
                  <a:pt x="76175" y="202898"/>
                </a:cubicBezTo>
                <a:cubicBezTo>
                  <a:pt x="69369" y="195520"/>
                  <a:pt x="712887" y="184294"/>
                  <a:pt x="1348645" y="182115"/>
                </a:cubicBezTo>
                <a:close/>
                <a:moveTo>
                  <a:pt x="179467" y="0"/>
                </a:moveTo>
                <a:lnTo>
                  <a:pt x="2845638" y="0"/>
                </a:lnTo>
                <a:cubicBezTo>
                  <a:pt x="2845638" y="0"/>
                  <a:pt x="2832694" y="14152"/>
                  <a:pt x="2818845" y="56529"/>
                </a:cubicBezTo>
                <a:lnTo>
                  <a:pt x="2814755" y="71237"/>
                </a:lnTo>
                <a:lnTo>
                  <a:pt x="0" y="71237"/>
                </a:lnTo>
                <a:lnTo>
                  <a:pt x="31355" y="45348"/>
                </a:lnTo>
                <a:cubicBezTo>
                  <a:pt x="73673" y="16726"/>
                  <a:pt x="124656" y="0"/>
                  <a:pt x="179467" y="0"/>
                </a:cubicBezTo>
                <a:close/>
              </a:path>
            </a:pathLst>
          </a:custGeom>
          <a:solidFill>
            <a:schemeClr val="accent5">
              <a:alpha val="15000"/>
            </a:schemeClr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0" name="任意多边形: 形状 59"/>
          <p:cNvSpPr/>
          <p:nvPr>
            <p:custDataLst>
              <p:tags r:id="rId53"/>
            </p:custDataLst>
          </p:nvPr>
        </p:nvSpPr>
        <p:spPr>
          <a:xfrm flipH="1">
            <a:off x="10323159" y="5914893"/>
            <a:ext cx="80127" cy="255893"/>
          </a:xfrm>
          <a:custGeom>
            <a:avLst/>
            <a:gdLst>
              <a:gd name="connsiteX0" fmla="*/ 148454 w 148454"/>
              <a:gd name="connsiteY0" fmla="*/ 0 h 474078"/>
              <a:gd name="connsiteX1" fmla="*/ 148454 w 148454"/>
              <a:gd name="connsiteY1" fmla="*/ 474078 h 474078"/>
              <a:gd name="connsiteX2" fmla="*/ 116991 w 148454"/>
              <a:gd name="connsiteY2" fmla="*/ 456963 h 474078"/>
              <a:gd name="connsiteX3" fmla="*/ 0 w 148454"/>
              <a:gd name="connsiteY3" fmla="*/ 237114 h 474078"/>
              <a:gd name="connsiteX4" fmla="*/ 0 w 148454"/>
              <a:gd name="connsiteY4" fmla="*/ 236987 h 474078"/>
              <a:gd name="connsiteX5" fmla="*/ 116991 w 148454"/>
              <a:gd name="connsiteY5" fmla="*/ 17104 h 474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454" h="474078">
                <a:moveTo>
                  <a:pt x="148454" y="0"/>
                </a:moveTo>
                <a:lnTo>
                  <a:pt x="148454" y="474078"/>
                </a:lnTo>
                <a:lnTo>
                  <a:pt x="116991" y="456963"/>
                </a:lnTo>
                <a:cubicBezTo>
                  <a:pt x="46461" y="409233"/>
                  <a:pt x="0" y="328466"/>
                  <a:pt x="0" y="237114"/>
                </a:cubicBezTo>
                <a:lnTo>
                  <a:pt x="0" y="236987"/>
                </a:lnTo>
                <a:cubicBezTo>
                  <a:pt x="0" y="145555"/>
                  <a:pt x="46461" y="64807"/>
                  <a:pt x="116991" y="17104"/>
                </a:cubicBezTo>
                <a:close/>
              </a:path>
            </a:pathLst>
          </a:custGeom>
          <a:solidFill>
            <a:schemeClr val="accent5">
              <a:alpha val="40000"/>
            </a:schemeClr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1" name="任意多边形: 形状 60"/>
          <p:cNvSpPr/>
          <p:nvPr>
            <p:custDataLst>
              <p:tags r:id="rId54"/>
            </p:custDataLst>
          </p:nvPr>
        </p:nvSpPr>
        <p:spPr>
          <a:xfrm flipH="1">
            <a:off x="8768080" y="5853430"/>
            <a:ext cx="1677035" cy="389255"/>
          </a:xfrm>
          <a:custGeom>
            <a:avLst/>
            <a:gdLst>
              <a:gd name="connsiteX0" fmla="*/ 355178 w 3107087"/>
              <a:gd name="connsiteY0" fmla="*/ 0 h 721151"/>
              <a:gd name="connsiteX1" fmla="*/ 361157 w 3107087"/>
              <a:gd name="connsiteY1" fmla="*/ 721147 h 721151"/>
              <a:gd name="connsiteX2" fmla="*/ 3059384 w 3107087"/>
              <a:gd name="connsiteY2" fmla="*/ 721147 h 721151"/>
              <a:gd name="connsiteX3" fmla="*/ 3059384 w 3107087"/>
              <a:gd name="connsiteY3" fmla="*/ 625868 h 721151"/>
              <a:gd name="connsiteX4" fmla="*/ 360902 w 3107087"/>
              <a:gd name="connsiteY4" fmla="*/ 625868 h 721151"/>
              <a:gd name="connsiteX5" fmla="*/ 90202 w 3107087"/>
              <a:gd name="connsiteY5" fmla="*/ 368524 h 721151"/>
              <a:gd name="connsiteX6" fmla="*/ 355178 w 3107087"/>
              <a:gd name="connsiteY6" fmla="*/ 95407 h 721151"/>
              <a:gd name="connsiteX7" fmla="*/ 3059384 w 3107087"/>
              <a:gd name="connsiteY7" fmla="*/ 95407 h 721151"/>
              <a:gd name="connsiteX8" fmla="*/ 3107088 w 3107087"/>
              <a:gd name="connsiteY8" fmla="*/ 47703 h 721151"/>
              <a:gd name="connsiteX9" fmla="*/ 3059384 w 3107087"/>
              <a:gd name="connsiteY9" fmla="*/ 0 h 721151"/>
              <a:gd name="connsiteX10" fmla="*/ 355178 w 3107087"/>
              <a:gd name="connsiteY10" fmla="*/ 0 h 721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107087" h="721151">
                <a:moveTo>
                  <a:pt x="355178" y="0"/>
                </a:moveTo>
                <a:cubicBezTo>
                  <a:pt x="-121601" y="9922"/>
                  <a:pt x="-117149" y="714787"/>
                  <a:pt x="361157" y="721147"/>
                </a:cubicBezTo>
                <a:cubicBezTo>
                  <a:pt x="361157" y="721147"/>
                  <a:pt x="3059384" y="721147"/>
                  <a:pt x="3059384" y="721147"/>
                </a:cubicBezTo>
                <a:cubicBezTo>
                  <a:pt x="3120445" y="721910"/>
                  <a:pt x="3121717" y="625104"/>
                  <a:pt x="3059384" y="625868"/>
                </a:cubicBezTo>
                <a:cubicBezTo>
                  <a:pt x="3059384" y="625868"/>
                  <a:pt x="360902" y="625868"/>
                  <a:pt x="360902" y="625868"/>
                </a:cubicBezTo>
                <a:cubicBezTo>
                  <a:pt x="216520" y="625868"/>
                  <a:pt x="94400" y="512906"/>
                  <a:pt x="90202" y="368524"/>
                </a:cubicBezTo>
                <a:cubicBezTo>
                  <a:pt x="85877" y="218672"/>
                  <a:pt x="206344" y="95407"/>
                  <a:pt x="355178" y="95407"/>
                </a:cubicBezTo>
                <a:lnTo>
                  <a:pt x="3059384" y="95407"/>
                </a:lnTo>
                <a:cubicBezTo>
                  <a:pt x="3085717" y="95407"/>
                  <a:pt x="3107088" y="74036"/>
                  <a:pt x="3107088" y="47703"/>
                </a:cubicBezTo>
                <a:cubicBezTo>
                  <a:pt x="3107088" y="21371"/>
                  <a:pt x="3085717" y="0"/>
                  <a:pt x="3059384" y="0"/>
                </a:cubicBezTo>
                <a:lnTo>
                  <a:pt x="355178" y="0"/>
                </a:lnTo>
                <a:close/>
              </a:path>
            </a:pathLst>
          </a:custGeom>
          <a:solidFill>
            <a:schemeClr val="accent5"/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5" name="任意多边形: 形状 74"/>
          <p:cNvSpPr/>
          <p:nvPr>
            <p:custDataLst>
              <p:tags r:id="rId55"/>
            </p:custDataLst>
          </p:nvPr>
        </p:nvSpPr>
        <p:spPr>
          <a:xfrm>
            <a:off x="10130790" y="3752215"/>
            <a:ext cx="1928495" cy="3105785"/>
          </a:xfrm>
          <a:custGeom>
            <a:avLst/>
            <a:gdLst>
              <a:gd name="connsiteX0" fmla="*/ 2640680 w 3272603"/>
              <a:gd name="connsiteY0" fmla="*/ 0 h 5270578"/>
              <a:gd name="connsiteX1" fmla="*/ 2576313 w 3272603"/>
              <a:gd name="connsiteY1" fmla="*/ 1026893 h 5270578"/>
              <a:gd name="connsiteX2" fmla="*/ 2976426 w 3272603"/>
              <a:gd name="connsiteY2" fmla="*/ 2001027 h 5270578"/>
              <a:gd name="connsiteX3" fmla="*/ 3042058 w 3272603"/>
              <a:gd name="connsiteY3" fmla="*/ 3026886 h 5270578"/>
              <a:gd name="connsiteX4" fmla="*/ 2818726 w 3272603"/>
              <a:gd name="connsiteY4" fmla="*/ 3531022 h 5270578"/>
              <a:gd name="connsiteX5" fmla="*/ 3119184 w 3272603"/>
              <a:gd name="connsiteY5" fmla="*/ 4338145 h 5270578"/>
              <a:gd name="connsiteX6" fmla="*/ 3272603 w 3272603"/>
              <a:gd name="connsiteY6" fmla="*/ 5048442 h 5270578"/>
              <a:gd name="connsiteX7" fmla="*/ 3260693 w 3272603"/>
              <a:gd name="connsiteY7" fmla="*/ 5270578 h 5270578"/>
              <a:gd name="connsiteX8" fmla="*/ 723849 w 3272603"/>
              <a:gd name="connsiteY8" fmla="*/ 5270578 h 5270578"/>
              <a:gd name="connsiteX9" fmla="*/ 697884 w 3272603"/>
              <a:gd name="connsiteY9" fmla="*/ 5037289 h 5270578"/>
              <a:gd name="connsiteX10" fmla="*/ 0 w 3272603"/>
              <a:gd name="connsiteY10" fmla="*/ 2269302 h 5270578"/>
              <a:gd name="connsiteX11" fmla="*/ 1467520 w 3272603"/>
              <a:gd name="connsiteY11" fmla="*/ 4567197 h 5270578"/>
              <a:gd name="connsiteX12" fmla="*/ 1469782 w 3272603"/>
              <a:gd name="connsiteY12" fmla="*/ 4575049 h 5270578"/>
              <a:gd name="connsiteX13" fmla="*/ 1479245 w 3272603"/>
              <a:gd name="connsiteY13" fmla="*/ 4558189 h 5270578"/>
              <a:gd name="connsiteX14" fmla="*/ 1586201 w 3272603"/>
              <a:gd name="connsiteY14" fmla="*/ 4423547 h 5270578"/>
              <a:gd name="connsiteX15" fmla="*/ 2088038 w 3272603"/>
              <a:gd name="connsiteY15" fmla="*/ 3698378 h 5270578"/>
              <a:gd name="connsiteX16" fmla="*/ 1938729 w 3272603"/>
              <a:gd name="connsiteY16" fmla="*/ 3187345 h 5270578"/>
              <a:gd name="connsiteX17" fmla="*/ 2354704 w 3272603"/>
              <a:gd name="connsiteY17" fmla="*/ 2709990 h 5270578"/>
              <a:gd name="connsiteX18" fmla="*/ 2468037 w 3272603"/>
              <a:gd name="connsiteY18" fmla="*/ 1754247 h 5270578"/>
              <a:gd name="connsiteX19" fmla="*/ 2172981 w 3272603"/>
              <a:gd name="connsiteY19" fmla="*/ 792756 h 5270578"/>
              <a:gd name="connsiteX20" fmla="*/ 2640680 w 3272603"/>
              <a:gd name="connsiteY20" fmla="*/ 0 h 527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272603" h="5270578">
                <a:moveTo>
                  <a:pt x="2640680" y="0"/>
                </a:moveTo>
                <a:cubicBezTo>
                  <a:pt x="2403440" y="259309"/>
                  <a:pt x="2486543" y="687124"/>
                  <a:pt x="2576313" y="1026893"/>
                </a:cubicBezTo>
                <a:cubicBezTo>
                  <a:pt x="2666082" y="1366662"/>
                  <a:pt x="2848151" y="1673902"/>
                  <a:pt x="2976426" y="2001027"/>
                </a:cubicBezTo>
                <a:cubicBezTo>
                  <a:pt x="3104702" y="2328268"/>
                  <a:pt x="3177230" y="2702519"/>
                  <a:pt x="3042058" y="3026886"/>
                </a:cubicBezTo>
                <a:cubicBezTo>
                  <a:pt x="2971024" y="3197345"/>
                  <a:pt x="2845047" y="3348149"/>
                  <a:pt x="2818726" y="3531022"/>
                </a:cubicBezTo>
                <a:cubicBezTo>
                  <a:pt x="2777002" y="3820561"/>
                  <a:pt x="2992288" y="4074583"/>
                  <a:pt x="3119184" y="4338145"/>
                </a:cubicBezTo>
                <a:cubicBezTo>
                  <a:pt x="3227994" y="4564098"/>
                  <a:pt x="3272079" y="4803503"/>
                  <a:pt x="3272603" y="5048442"/>
                </a:cubicBezTo>
                <a:lnTo>
                  <a:pt x="3260693" y="5270578"/>
                </a:lnTo>
                <a:lnTo>
                  <a:pt x="723849" y="5270578"/>
                </a:lnTo>
                <a:lnTo>
                  <a:pt x="697884" y="5037289"/>
                </a:lnTo>
                <a:cubicBezTo>
                  <a:pt x="570930" y="4092203"/>
                  <a:pt x="336853" y="3161469"/>
                  <a:pt x="0" y="2269302"/>
                </a:cubicBezTo>
                <a:cubicBezTo>
                  <a:pt x="537858" y="2757662"/>
                  <a:pt x="1138708" y="3546937"/>
                  <a:pt x="1467520" y="4567197"/>
                </a:cubicBezTo>
                <a:lnTo>
                  <a:pt x="1469782" y="4575049"/>
                </a:lnTo>
                <a:lnTo>
                  <a:pt x="1479245" y="4558189"/>
                </a:lnTo>
                <a:cubicBezTo>
                  <a:pt x="1511108" y="4510582"/>
                  <a:pt x="1546790" y="4465487"/>
                  <a:pt x="1586201" y="4423547"/>
                </a:cubicBezTo>
                <a:cubicBezTo>
                  <a:pt x="1795396" y="4200790"/>
                  <a:pt x="2121602" y="4002169"/>
                  <a:pt x="2088038" y="3698378"/>
                </a:cubicBezTo>
                <a:cubicBezTo>
                  <a:pt x="2068383" y="3520102"/>
                  <a:pt x="1918384" y="3365505"/>
                  <a:pt x="1938729" y="3187345"/>
                </a:cubicBezTo>
                <a:cubicBezTo>
                  <a:pt x="1963326" y="2972403"/>
                  <a:pt x="2207808" y="2868840"/>
                  <a:pt x="2354704" y="2709990"/>
                </a:cubicBezTo>
                <a:cubicBezTo>
                  <a:pt x="2582979" y="2463210"/>
                  <a:pt x="2566658" y="2075740"/>
                  <a:pt x="2468037" y="1754247"/>
                </a:cubicBezTo>
                <a:cubicBezTo>
                  <a:pt x="2369532" y="1432753"/>
                  <a:pt x="2202866" y="1127697"/>
                  <a:pt x="2172981" y="792756"/>
                </a:cubicBezTo>
                <a:cubicBezTo>
                  <a:pt x="2143096" y="457814"/>
                  <a:pt x="2311141" y="66551"/>
                  <a:pt x="2640680" y="0"/>
                </a:cubicBezTo>
                <a:close/>
              </a:path>
            </a:pathLst>
          </a:custGeom>
          <a:gradFill>
            <a:gsLst>
              <a:gs pos="9000">
                <a:schemeClr val="accent2"/>
              </a:gs>
              <a:gs pos="100000">
                <a:schemeClr val="accent1"/>
              </a:gs>
            </a:gsLst>
            <a:lin ang="16200000" scaled="0"/>
          </a:gra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6" name="任意多边形: 形状 75"/>
          <p:cNvSpPr/>
          <p:nvPr>
            <p:custDataLst>
              <p:tags r:id="rId56"/>
            </p:custDataLst>
          </p:nvPr>
        </p:nvSpPr>
        <p:spPr>
          <a:xfrm>
            <a:off x="10560685" y="5653405"/>
            <a:ext cx="1624965" cy="1204595"/>
          </a:xfrm>
          <a:custGeom>
            <a:avLst/>
            <a:gdLst>
              <a:gd name="connsiteX0" fmla="*/ 2140482 w 2757840"/>
              <a:gd name="connsiteY0" fmla="*/ 946 h 2044324"/>
              <a:gd name="connsiteX1" fmla="*/ 2164982 w 2757840"/>
              <a:gd name="connsiteY1" fmla="*/ 1004 h 2044324"/>
              <a:gd name="connsiteX2" fmla="*/ 2713478 w 2757840"/>
              <a:gd name="connsiteY2" fmla="*/ 630098 h 2044324"/>
              <a:gd name="connsiteX3" fmla="*/ 2757840 w 2757840"/>
              <a:gd name="connsiteY3" fmla="*/ 703121 h 2044324"/>
              <a:gd name="connsiteX4" fmla="*/ 2757840 w 2757840"/>
              <a:gd name="connsiteY4" fmla="*/ 2044324 h 2044324"/>
              <a:gd name="connsiteX5" fmla="*/ 481716 w 2757840"/>
              <a:gd name="connsiteY5" fmla="*/ 2044324 h 2044324"/>
              <a:gd name="connsiteX6" fmla="*/ 383738 w 2757840"/>
              <a:gd name="connsiteY6" fmla="*/ 1938806 h 2044324"/>
              <a:gd name="connsiteX7" fmla="*/ 73974 w 2757840"/>
              <a:gd name="connsiteY7" fmla="*/ 1500995 h 2044324"/>
              <a:gd name="connsiteX8" fmla="*/ 57481 w 2757840"/>
              <a:gd name="connsiteY8" fmla="*/ 1136189 h 2044324"/>
              <a:gd name="connsiteX9" fmla="*/ 330175 w 2757840"/>
              <a:gd name="connsiteY9" fmla="*/ 1126377 h 2044324"/>
              <a:gd name="connsiteX10" fmla="*/ 1047100 w 2757840"/>
              <a:gd name="connsiteY10" fmla="*/ 1506577 h 2044324"/>
              <a:gd name="connsiteX11" fmla="*/ 234259 w 2757840"/>
              <a:gd name="connsiteY11" fmla="*/ 518395 h 2044324"/>
              <a:gd name="connsiteX12" fmla="*/ 245931 w 2757840"/>
              <a:gd name="connsiteY12" fmla="*/ 117388 h 2044324"/>
              <a:gd name="connsiteX13" fmla="*/ 637550 w 2757840"/>
              <a:gd name="connsiteY13" fmla="*/ 208568 h 2044324"/>
              <a:gd name="connsiteX14" fmla="*/ 1920587 w 2757840"/>
              <a:gd name="connsiteY14" fmla="*/ 1429015 h 2044324"/>
              <a:gd name="connsiteX15" fmla="*/ 1308292 w 2757840"/>
              <a:gd name="connsiteY15" fmla="*/ 74166 h 2044324"/>
              <a:gd name="connsiteX16" fmla="*/ 1638165 w 2757840"/>
              <a:gd name="connsiteY16" fmla="*/ 277842 h 2044324"/>
              <a:gd name="connsiteX17" fmla="*/ 2619496 w 2757840"/>
              <a:gd name="connsiteY17" fmla="*/ 1495919 h 2044324"/>
              <a:gd name="connsiteX18" fmla="*/ 2280741 w 2757840"/>
              <a:gd name="connsiteY18" fmla="*/ 921264 h 2044324"/>
              <a:gd name="connsiteX19" fmla="*/ 2052114 w 2757840"/>
              <a:gd name="connsiteY19" fmla="*/ 482871 h 2044324"/>
              <a:gd name="connsiteX20" fmla="*/ 2118849 w 2757840"/>
              <a:gd name="connsiteY20" fmla="*/ 8868 h 2044324"/>
              <a:gd name="connsiteX21" fmla="*/ 2140482 w 2757840"/>
              <a:gd name="connsiteY21" fmla="*/ 946 h 2044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757840" h="2044324">
                <a:moveTo>
                  <a:pt x="2140482" y="946"/>
                </a:moveTo>
                <a:cubicBezTo>
                  <a:pt x="2148180" y="-344"/>
                  <a:pt x="2156356" y="-304"/>
                  <a:pt x="2164982" y="1004"/>
                </a:cubicBezTo>
                <a:cubicBezTo>
                  <a:pt x="2285745" y="19311"/>
                  <a:pt x="2494621" y="286071"/>
                  <a:pt x="2713478" y="630098"/>
                </a:cubicBezTo>
                <a:lnTo>
                  <a:pt x="2757840" y="703121"/>
                </a:lnTo>
                <a:lnTo>
                  <a:pt x="2757840" y="2044324"/>
                </a:lnTo>
                <a:lnTo>
                  <a:pt x="481716" y="2044324"/>
                </a:lnTo>
                <a:lnTo>
                  <a:pt x="383738" y="1938806"/>
                </a:lnTo>
                <a:cubicBezTo>
                  <a:pt x="267838" y="1802385"/>
                  <a:pt x="163971" y="1655739"/>
                  <a:pt x="73974" y="1500995"/>
                </a:cubicBezTo>
                <a:cubicBezTo>
                  <a:pt x="7154" y="1386216"/>
                  <a:pt x="-44442" y="1221364"/>
                  <a:pt x="57481" y="1136189"/>
                </a:cubicBezTo>
                <a:cubicBezTo>
                  <a:pt x="130560" y="1075120"/>
                  <a:pt x="239756" y="1096435"/>
                  <a:pt x="330175" y="1126377"/>
                </a:cubicBezTo>
                <a:cubicBezTo>
                  <a:pt x="588154" y="1211721"/>
                  <a:pt x="831667" y="1340879"/>
                  <a:pt x="1047100" y="1506577"/>
                </a:cubicBezTo>
                <a:cubicBezTo>
                  <a:pt x="702679" y="1248177"/>
                  <a:pt x="421441" y="906208"/>
                  <a:pt x="234259" y="518395"/>
                </a:cubicBezTo>
                <a:cubicBezTo>
                  <a:pt x="171075" y="387377"/>
                  <a:pt x="129630" y="204762"/>
                  <a:pt x="245931" y="117388"/>
                </a:cubicBezTo>
                <a:cubicBezTo>
                  <a:pt x="361641" y="30437"/>
                  <a:pt x="523871" y="118995"/>
                  <a:pt x="637550" y="208568"/>
                </a:cubicBezTo>
                <a:cubicBezTo>
                  <a:pt x="1101910" y="574389"/>
                  <a:pt x="1532014" y="983517"/>
                  <a:pt x="1920587" y="1429015"/>
                </a:cubicBezTo>
                <a:cubicBezTo>
                  <a:pt x="1623363" y="1021833"/>
                  <a:pt x="975628" y="266592"/>
                  <a:pt x="1308292" y="74166"/>
                </a:cubicBezTo>
                <a:cubicBezTo>
                  <a:pt x="1441510" y="74674"/>
                  <a:pt x="1548338" y="179387"/>
                  <a:pt x="1638165" y="277842"/>
                </a:cubicBezTo>
                <a:cubicBezTo>
                  <a:pt x="2014559" y="690268"/>
                  <a:pt x="2283616" y="1049830"/>
                  <a:pt x="2619496" y="1495919"/>
                </a:cubicBezTo>
                <a:cubicBezTo>
                  <a:pt x="2477312" y="1280826"/>
                  <a:pt x="2422925" y="1136358"/>
                  <a:pt x="2280741" y="921264"/>
                </a:cubicBezTo>
                <a:cubicBezTo>
                  <a:pt x="2189476" y="783140"/>
                  <a:pt x="2096858" y="642225"/>
                  <a:pt x="2052114" y="482871"/>
                </a:cubicBezTo>
                <a:cubicBezTo>
                  <a:pt x="2007454" y="323517"/>
                  <a:pt x="1947653" y="66300"/>
                  <a:pt x="2118849" y="8868"/>
                </a:cubicBezTo>
                <a:cubicBezTo>
                  <a:pt x="2125563" y="4856"/>
                  <a:pt x="2132783" y="2236"/>
                  <a:pt x="2140482" y="946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6200000" scaled="0"/>
          </a:gra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7" name="任意多边形: 形状 76"/>
          <p:cNvSpPr/>
          <p:nvPr>
            <p:custDataLst>
              <p:tags r:id="rId57"/>
            </p:custDataLst>
          </p:nvPr>
        </p:nvSpPr>
        <p:spPr>
          <a:xfrm>
            <a:off x="9541510" y="5221605"/>
            <a:ext cx="1292225" cy="1636395"/>
          </a:xfrm>
          <a:custGeom>
            <a:avLst/>
            <a:gdLst>
              <a:gd name="connsiteX0" fmla="*/ 0 w 2192451"/>
              <a:gd name="connsiteY0" fmla="*/ 0 h 2777369"/>
              <a:gd name="connsiteX1" fmla="*/ 61034 w 2192451"/>
              <a:gd name="connsiteY1" fmla="*/ 16667 h 2777369"/>
              <a:gd name="connsiteX2" fmla="*/ 125862 w 2192451"/>
              <a:gd name="connsiteY2" fmla="*/ 40804 h 2777369"/>
              <a:gd name="connsiteX3" fmla="*/ 204367 w 2192451"/>
              <a:gd name="connsiteY3" fmla="*/ 77471 h 2777369"/>
              <a:gd name="connsiteX4" fmla="*/ 291148 w 2192451"/>
              <a:gd name="connsiteY4" fmla="*/ 127011 h 2777369"/>
              <a:gd name="connsiteX5" fmla="*/ 380803 w 2192451"/>
              <a:gd name="connsiteY5" fmla="*/ 188850 h 2777369"/>
              <a:gd name="connsiteX6" fmla="*/ 555055 w 2192451"/>
              <a:gd name="connsiteY6" fmla="*/ 343677 h 2777369"/>
              <a:gd name="connsiteX7" fmla="*/ 703216 w 2192451"/>
              <a:gd name="connsiteY7" fmla="*/ 523676 h 2777369"/>
              <a:gd name="connsiteX8" fmla="*/ 808388 w 2192451"/>
              <a:gd name="connsiteY8" fmla="*/ 704020 h 2777369"/>
              <a:gd name="connsiteX9" fmla="*/ 857353 w 2192451"/>
              <a:gd name="connsiteY9" fmla="*/ 828273 h 2777369"/>
              <a:gd name="connsiteX10" fmla="*/ 1119651 w 2192451"/>
              <a:gd name="connsiteY10" fmla="*/ 1175743 h 2777369"/>
              <a:gd name="connsiteX11" fmla="*/ 1066778 w 2192451"/>
              <a:gd name="connsiteY11" fmla="*/ 977928 h 2777369"/>
              <a:gd name="connsiteX12" fmla="*/ 1043215 w 2192451"/>
              <a:gd name="connsiteY12" fmla="*/ 746089 h 2777369"/>
              <a:gd name="connsiteX13" fmla="*/ 1055858 w 2192451"/>
              <a:gd name="connsiteY13" fmla="*/ 513447 h 2777369"/>
              <a:gd name="connsiteX14" fmla="*/ 1075283 w 2192451"/>
              <a:gd name="connsiteY14" fmla="*/ 405976 h 2777369"/>
              <a:gd name="connsiteX15" fmla="*/ 1101030 w 2192451"/>
              <a:gd name="connsiteY15" fmla="*/ 309539 h 2777369"/>
              <a:gd name="connsiteX16" fmla="*/ 1130456 w 2192451"/>
              <a:gd name="connsiteY16" fmla="*/ 228045 h 2777369"/>
              <a:gd name="connsiteX17" fmla="*/ 1158846 w 2192451"/>
              <a:gd name="connsiteY17" fmla="*/ 164827 h 2777369"/>
              <a:gd name="connsiteX18" fmla="*/ 1189996 w 2192451"/>
              <a:gd name="connsiteY18" fmla="*/ 109770 h 2777369"/>
              <a:gd name="connsiteX19" fmla="*/ 1223559 w 2192451"/>
              <a:gd name="connsiteY19" fmla="*/ 163448 h 2777369"/>
              <a:gd name="connsiteX20" fmla="*/ 1254823 w 2192451"/>
              <a:gd name="connsiteY20" fmla="*/ 225057 h 2777369"/>
              <a:gd name="connsiteX21" fmla="*/ 1287696 w 2192451"/>
              <a:gd name="connsiteY21" fmla="*/ 305286 h 2777369"/>
              <a:gd name="connsiteX22" fmla="*/ 1317811 w 2192451"/>
              <a:gd name="connsiteY22" fmla="*/ 400458 h 2777369"/>
              <a:gd name="connsiteX23" fmla="*/ 1341834 w 2192451"/>
              <a:gd name="connsiteY23" fmla="*/ 506780 h 2777369"/>
              <a:gd name="connsiteX24" fmla="*/ 1364938 w 2192451"/>
              <a:gd name="connsiteY24" fmla="*/ 738733 h 2777369"/>
              <a:gd name="connsiteX25" fmla="*/ 1351834 w 2192451"/>
              <a:gd name="connsiteY25" fmla="*/ 971376 h 2777369"/>
              <a:gd name="connsiteX26" fmla="*/ 1306662 w 2192451"/>
              <a:gd name="connsiteY26" fmla="*/ 1175053 h 2777369"/>
              <a:gd name="connsiteX27" fmla="*/ 1249306 w 2192451"/>
              <a:gd name="connsiteY27" fmla="*/ 1319881 h 2777369"/>
              <a:gd name="connsiteX28" fmla="*/ 1235398 w 2192451"/>
              <a:gd name="connsiteY28" fmla="*/ 1346317 h 2777369"/>
              <a:gd name="connsiteX29" fmla="*/ 1495742 w 2192451"/>
              <a:gd name="connsiteY29" fmla="*/ 1793327 h 2777369"/>
              <a:gd name="connsiteX30" fmla="*/ 1488500 w 2192451"/>
              <a:gd name="connsiteY30" fmla="*/ 1703212 h 2777369"/>
              <a:gd name="connsiteX31" fmla="*/ 1497811 w 2192451"/>
              <a:gd name="connsiteY31" fmla="*/ 1494592 h 2777369"/>
              <a:gd name="connsiteX32" fmla="*/ 1545741 w 2192451"/>
              <a:gd name="connsiteY32" fmla="*/ 1266547 h 2777369"/>
              <a:gd name="connsiteX33" fmla="*/ 1628270 w 2192451"/>
              <a:gd name="connsiteY33" fmla="*/ 1048732 h 2777369"/>
              <a:gd name="connsiteX34" fmla="*/ 1679074 w 2192451"/>
              <a:gd name="connsiteY34" fmla="*/ 952066 h 2777369"/>
              <a:gd name="connsiteX35" fmla="*/ 1732867 w 2192451"/>
              <a:gd name="connsiteY35" fmla="*/ 868158 h 2777369"/>
              <a:gd name="connsiteX36" fmla="*/ 1785511 w 2192451"/>
              <a:gd name="connsiteY36" fmla="*/ 799078 h 2777369"/>
              <a:gd name="connsiteX37" fmla="*/ 1831832 w 2192451"/>
              <a:gd name="connsiteY37" fmla="*/ 747469 h 2777369"/>
              <a:gd name="connsiteX38" fmla="*/ 1878154 w 2192451"/>
              <a:gd name="connsiteY38" fmla="*/ 704480 h 2777369"/>
              <a:gd name="connsiteX39" fmla="*/ 1893901 w 2192451"/>
              <a:gd name="connsiteY39" fmla="*/ 765859 h 2777369"/>
              <a:gd name="connsiteX40" fmla="*/ 1905051 w 2192451"/>
              <a:gd name="connsiteY40" fmla="*/ 834135 h 2777369"/>
              <a:gd name="connsiteX41" fmla="*/ 1911947 w 2192451"/>
              <a:gd name="connsiteY41" fmla="*/ 920571 h 2777369"/>
              <a:gd name="connsiteX42" fmla="*/ 1911947 w 2192451"/>
              <a:gd name="connsiteY42" fmla="*/ 1020341 h 2777369"/>
              <a:gd name="connsiteX43" fmla="*/ 1902637 w 2192451"/>
              <a:gd name="connsiteY43" fmla="*/ 1129192 h 2777369"/>
              <a:gd name="connsiteX44" fmla="*/ 1854591 w 2192451"/>
              <a:gd name="connsiteY44" fmla="*/ 1357122 h 2777369"/>
              <a:gd name="connsiteX45" fmla="*/ 1771603 w 2192451"/>
              <a:gd name="connsiteY45" fmla="*/ 1574937 h 2777369"/>
              <a:gd name="connsiteX46" fmla="*/ 1666775 w 2192451"/>
              <a:gd name="connsiteY46" fmla="*/ 1755396 h 2777369"/>
              <a:gd name="connsiteX47" fmla="*/ 1568270 w 2192451"/>
              <a:gd name="connsiteY47" fmla="*/ 1875970 h 2777369"/>
              <a:gd name="connsiteX48" fmla="*/ 1548270 w 2192451"/>
              <a:gd name="connsiteY48" fmla="*/ 1896085 h 2777369"/>
              <a:gd name="connsiteX49" fmla="*/ 1756315 w 2192451"/>
              <a:gd name="connsiteY49" fmla="*/ 2384244 h 2777369"/>
              <a:gd name="connsiteX50" fmla="*/ 1774936 w 2192451"/>
              <a:gd name="connsiteY50" fmla="*/ 2436313 h 2777369"/>
              <a:gd name="connsiteX51" fmla="*/ 1768040 w 2192451"/>
              <a:gd name="connsiteY51" fmla="*/ 2351256 h 2777369"/>
              <a:gd name="connsiteX52" fmla="*/ 1777465 w 2192451"/>
              <a:gd name="connsiteY52" fmla="*/ 2142751 h 2777369"/>
              <a:gd name="connsiteX53" fmla="*/ 1825166 w 2192451"/>
              <a:gd name="connsiteY53" fmla="*/ 1914591 h 2777369"/>
              <a:gd name="connsiteX54" fmla="*/ 1907809 w 2192451"/>
              <a:gd name="connsiteY54" fmla="*/ 1696775 h 2777369"/>
              <a:gd name="connsiteX55" fmla="*/ 1958728 w 2192451"/>
              <a:gd name="connsiteY55" fmla="*/ 1600224 h 2777369"/>
              <a:gd name="connsiteX56" fmla="*/ 2012521 w 2192451"/>
              <a:gd name="connsiteY56" fmla="*/ 1516202 h 2777369"/>
              <a:gd name="connsiteX57" fmla="*/ 2065050 w 2192451"/>
              <a:gd name="connsiteY57" fmla="*/ 1447351 h 2777369"/>
              <a:gd name="connsiteX58" fmla="*/ 2111372 w 2192451"/>
              <a:gd name="connsiteY58" fmla="*/ 1395742 h 2777369"/>
              <a:gd name="connsiteX59" fmla="*/ 2157693 w 2192451"/>
              <a:gd name="connsiteY59" fmla="*/ 1352639 h 2777369"/>
              <a:gd name="connsiteX60" fmla="*/ 2173325 w 2192451"/>
              <a:gd name="connsiteY60" fmla="*/ 1414018 h 2777369"/>
              <a:gd name="connsiteX61" fmla="*/ 2184475 w 2192451"/>
              <a:gd name="connsiteY61" fmla="*/ 1482064 h 2777369"/>
              <a:gd name="connsiteX62" fmla="*/ 2191486 w 2192451"/>
              <a:gd name="connsiteY62" fmla="*/ 1568615 h 2777369"/>
              <a:gd name="connsiteX63" fmla="*/ 2191486 w 2192451"/>
              <a:gd name="connsiteY63" fmla="*/ 1668385 h 2777369"/>
              <a:gd name="connsiteX64" fmla="*/ 2182061 w 2192451"/>
              <a:gd name="connsiteY64" fmla="*/ 1777120 h 2777369"/>
              <a:gd name="connsiteX65" fmla="*/ 2134015 w 2192451"/>
              <a:gd name="connsiteY65" fmla="*/ 2005165 h 2777369"/>
              <a:gd name="connsiteX66" fmla="*/ 2051027 w 2192451"/>
              <a:gd name="connsiteY66" fmla="*/ 2222981 h 2777369"/>
              <a:gd name="connsiteX67" fmla="*/ 1946315 w 2192451"/>
              <a:gd name="connsiteY67" fmla="*/ 2403440 h 2777369"/>
              <a:gd name="connsiteX68" fmla="*/ 1847694 w 2192451"/>
              <a:gd name="connsiteY68" fmla="*/ 2523899 h 2777369"/>
              <a:gd name="connsiteX69" fmla="*/ 1815051 w 2192451"/>
              <a:gd name="connsiteY69" fmla="*/ 2555393 h 2777369"/>
              <a:gd name="connsiteX70" fmla="*/ 1867772 w 2192451"/>
              <a:gd name="connsiteY70" fmla="*/ 2731016 h 2777369"/>
              <a:gd name="connsiteX71" fmla="*/ 1878948 w 2192451"/>
              <a:gd name="connsiteY71" fmla="*/ 2777369 h 2777369"/>
              <a:gd name="connsiteX72" fmla="*/ 962408 w 2192451"/>
              <a:gd name="connsiteY72" fmla="*/ 2777369 h 2777369"/>
              <a:gd name="connsiteX73" fmla="*/ 862411 w 2192451"/>
              <a:gd name="connsiteY73" fmla="*/ 2738726 h 2777369"/>
              <a:gd name="connsiteX74" fmla="*/ 772526 w 2192451"/>
              <a:gd name="connsiteY74" fmla="*/ 2695393 h 2777369"/>
              <a:gd name="connsiteX75" fmla="*/ 697928 w 2192451"/>
              <a:gd name="connsiteY75" fmla="*/ 2651140 h 2777369"/>
              <a:gd name="connsiteX76" fmla="*/ 641262 w 2192451"/>
              <a:gd name="connsiteY76" fmla="*/ 2611485 h 2777369"/>
              <a:gd name="connsiteX77" fmla="*/ 593101 w 2192451"/>
              <a:gd name="connsiteY77" fmla="*/ 2570336 h 2777369"/>
              <a:gd name="connsiteX78" fmla="*/ 652067 w 2192451"/>
              <a:gd name="connsiteY78" fmla="*/ 2547462 h 2777369"/>
              <a:gd name="connsiteX79" fmla="*/ 718503 w 2192451"/>
              <a:gd name="connsiteY79" fmla="*/ 2528497 h 2777369"/>
              <a:gd name="connsiteX80" fmla="*/ 803445 w 2192451"/>
              <a:gd name="connsiteY80" fmla="*/ 2511256 h 2777369"/>
              <a:gd name="connsiteX81" fmla="*/ 902525 w 2192451"/>
              <a:gd name="connsiteY81" fmla="*/ 2499646 h 2777369"/>
              <a:gd name="connsiteX82" fmla="*/ 1011720 w 2192451"/>
              <a:gd name="connsiteY82" fmla="*/ 2495968 h 2777369"/>
              <a:gd name="connsiteX83" fmla="*/ 1243674 w 2192451"/>
              <a:gd name="connsiteY83" fmla="*/ 2517118 h 2777369"/>
              <a:gd name="connsiteX84" fmla="*/ 1469880 w 2192451"/>
              <a:gd name="connsiteY84" fmla="*/ 2573784 h 2777369"/>
              <a:gd name="connsiteX85" fmla="*/ 1661373 w 2192451"/>
              <a:gd name="connsiteY85" fmla="*/ 2656657 h 2777369"/>
              <a:gd name="connsiteX86" fmla="*/ 1792637 w 2192451"/>
              <a:gd name="connsiteY86" fmla="*/ 2740220 h 2777369"/>
              <a:gd name="connsiteX87" fmla="*/ 1818959 w 2192451"/>
              <a:gd name="connsiteY87" fmla="*/ 2761140 h 2777369"/>
              <a:gd name="connsiteX88" fmla="*/ 1719304 w 2192451"/>
              <a:gd name="connsiteY88" fmla="*/ 2441026 h 2777369"/>
              <a:gd name="connsiteX89" fmla="*/ 1624247 w 2192451"/>
              <a:gd name="connsiteY89" fmla="*/ 2190912 h 2777369"/>
              <a:gd name="connsiteX90" fmla="*/ 1581029 w 2192451"/>
              <a:gd name="connsiteY90" fmla="*/ 2206659 h 2777369"/>
              <a:gd name="connsiteX91" fmla="*/ 1429535 w 2192451"/>
              <a:gd name="connsiteY91" fmla="*/ 2242636 h 2777369"/>
              <a:gd name="connsiteX92" fmla="*/ 1221490 w 2192451"/>
              <a:gd name="connsiteY92" fmla="*/ 2258038 h 2777369"/>
              <a:gd name="connsiteX93" fmla="*/ 989307 w 2192451"/>
              <a:gd name="connsiteY93" fmla="*/ 2237348 h 2777369"/>
              <a:gd name="connsiteX94" fmla="*/ 763216 w 2192451"/>
              <a:gd name="connsiteY94" fmla="*/ 2181027 h 2777369"/>
              <a:gd name="connsiteX95" fmla="*/ 661377 w 2192451"/>
              <a:gd name="connsiteY95" fmla="*/ 2141717 h 2777369"/>
              <a:gd name="connsiteX96" fmla="*/ 571722 w 2192451"/>
              <a:gd name="connsiteY96" fmla="*/ 2098269 h 2777369"/>
              <a:gd name="connsiteX97" fmla="*/ 497010 w 2192451"/>
              <a:gd name="connsiteY97" fmla="*/ 2054246 h 2777369"/>
              <a:gd name="connsiteX98" fmla="*/ 440343 w 2192451"/>
              <a:gd name="connsiteY98" fmla="*/ 2014476 h 2777369"/>
              <a:gd name="connsiteX99" fmla="*/ 392182 w 2192451"/>
              <a:gd name="connsiteY99" fmla="*/ 1973556 h 2777369"/>
              <a:gd name="connsiteX100" fmla="*/ 451033 w 2192451"/>
              <a:gd name="connsiteY100" fmla="*/ 1950683 h 2777369"/>
              <a:gd name="connsiteX101" fmla="*/ 517699 w 2192451"/>
              <a:gd name="connsiteY101" fmla="*/ 1931717 h 2777369"/>
              <a:gd name="connsiteX102" fmla="*/ 602641 w 2192451"/>
              <a:gd name="connsiteY102" fmla="*/ 1914476 h 2777369"/>
              <a:gd name="connsiteX103" fmla="*/ 701722 w 2192451"/>
              <a:gd name="connsiteY103" fmla="*/ 1902867 h 2777369"/>
              <a:gd name="connsiteX104" fmla="*/ 810572 w 2192451"/>
              <a:gd name="connsiteY104" fmla="*/ 1899304 h 2777369"/>
              <a:gd name="connsiteX105" fmla="*/ 1042755 w 2192451"/>
              <a:gd name="connsiteY105" fmla="*/ 1920223 h 2777369"/>
              <a:gd name="connsiteX106" fmla="*/ 1268961 w 2192451"/>
              <a:gd name="connsiteY106" fmla="*/ 1977004 h 2777369"/>
              <a:gd name="connsiteX107" fmla="*/ 1460454 w 2192451"/>
              <a:gd name="connsiteY107" fmla="*/ 2059878 h 2777369"/>
              <a:gd name="connsiteX108" fmla="*/ 1591833 w 2192451"/>
              <a:gd name="connsiteY108" fmla="*/ 2143441 h 2777369"/>
              <a:gd name="connsiteX109" fmla="*/ 1611373 w 2192451"/>
              <a:gd name="connsiteY109" fmla="*/ 2158843 h 2777369"/>
              <a:gd name="connsiteX110" fmla="*/ 1293329 w 2192451"/>
              <a:gd name="connsiteY110" fmla="*/ 1537236 h 2777369"/>
              <a:gd name="connsiteX111" fmla="*/ 1259995 w 2192451"/>
              <a:gd name="connsiteY111" fmla="*/ 1549190 h 2777369"/>
              <a:gd name="connsiteX112" fmla="*/ 1108617 w 2192451"/>
              <a:gd name="connsiteY112" fmla="*/ 1585167 h 2777369"/>
              <a:gd name="connsiteX113" fmla="*/ 900342 w 2192451"/>
              <a:gd name="connsiteY113" fmla="*/ 1600454 h 2777369"/>
              <a:gd name="connsiteX114" fmla="*/ 668159 w 2192451"/>
              <a:gd name="connsiteY114" fmla="*/ 1579880 h 2777369"/>
              <a:gd name="connsiteX115" fmla="*/ 441952 w 2192451"/>
              <a:gd name="connsiteY115" fmla="*/ 1523443 h 2777369"/>
              <a:gd name="connsiteX116" fmla="*/ 340229 w 2192451"/>
              <a:gd name="connsiteY116" fmla="*/ 1484363 h 2777369"/>
              <a:gd name="connsiteX117" fmla="*/ 250344 w 2192451"/>
              <a:gd name="connsiteY117" fmla="*/ 1440800 h 2777369"/>
              <a:gd name="connsiteX118" fmla="*/ 175746 w 2192451"/>
              <a:gd name="connsiteY118" fmla="*/ 1396777 h 2777369"/>
              <a:gd name="connsiteX119" fmla="*/ 119080 w 2192451"/>
              <a:gd name="connsiteY119" fmla="*/ 1356777 h 2777369"/>
              <a:gd name="connsiteX120" fmla="*/ 70919 w 2192451"/>
              <a:gd name="connsiteY120" fmla="*/ 1315857 h 2777369"/>
              <a:gd name="connsiteX121" fmla="*/ 129770 w 2192451"/>
              <a:gd name="connsiteY121" fmla="*/ 1293214 h 2777369"/>
              <a:gd name="connsiteX122" fmla="*/ 196321 w 2192451"/>
              <a:gd name="connsiteY122" fmla="*/ 1274133 h 2777369"/>
              <a:gd name="connsiteX123" fmla="*/ 281263 w 2192451"/>
              <a:gd name="connsiteY123" fmla="*/ 1256892 h 2777369"/>
              <a:gd name="connsiteX124" fmla="*/ 380343 w 2192451"/>
              <a:gd name="connsiteY124" fmla="*/ 1245283 h 2777369"/>
              <a:gd name="connsiteX125" fmla="*/ 489538 w 2192451"/>
              <a:gd name="connsiteY125" fmla="*/ 1241835 h 2777369"/>
              <a:gd name="connsiteX126" fmla="*/ 721607 w 2192451"/>
              <a:gd name="connsiteY126" fmla="*/ 1262754 h 2777369"/>
              <a:gd name="connsiteX127" fmla="*/ 947583 w 2192451"/>
              <a:gd name="connsiteY127" fmla="*/ 1319421 h 2777369"/>
              <a:gd name="connsiteX128" fmla="*/ 1139191 w 2192451"/>
              <a:gd name="connsiteY128" fmla="*/ 1402179 h 2777369"/>
              <a:gd name="connsiteX129" fmla="*/ 1254248 w 2192451"/>
              <a:gd name="connsiteY129" fmla="*/ 1473903 h 2777369"/>
              <a:gd name="connsiteX130" fmla="*/ 850687 w 2192451"/>
              <a:gd name="connsiteY130" fmla="*/ 903675 h 2777369"/>
              <a:gd name="connsiteX131" fmla="*/ 817928 w 2192451"/>
              <a:gd name="connsiteY131" fmla="*/ 893790 h 2777369"/>
              <a:gd name="connsiteX132" fmla="*/ 674710 w 2192451"/>
              <a:gd name="connsiteY132" fmla="*/ 832641 h 2777369"/>
              <a:gd name="connsiteX133" fmla="*/ 498159 w 2192451"/>
              <a:gd name="connsiteY133" fmla="*/ 721377 h 2777369"/>
              <a:gd name="connsiteX134" fmla="*/ 323562 w 2192451"/>
              <a:gd name="connsiteY134" fmla="*/ 567010 h 2777369"/>
              <a:gd name="connsiteX135" fmla="*/ 175172 w 2192451"/>
              <a:gd name="connsiteY135" fmla="*/ 387240 h 2777369"/>
              <a:gd name="connsiteX136" fmla="*/ 116551 w 2192451"/>
              <a:gd name="connsiteY136" fmla="*/ 295401 h 2777369"/>
              <a:gd name="connsiteX137" fmla="*/ 70230 w 2192451"/>
              <a:gd name="connsiteY137" fmla="*/ 206896 h 2777369"/>
              <a:gd name="connsiteX138" fmla="*/ 36437 w 2192451"/>
              <a:gd name="connsiteY138" fmla="*/ 127126 h 2777369"/>
              <a:gd name="connsiteX139" fmla="*/ 14483 w 2192451"/>
              <a:gd name="connsiteY139" fmla="*/ 61494 h 2777369"/>
              <a:gd name="connsiteX140" fmla="*/ 0 w 2192451"/>
              <a:gd name="connsiteY140" fmla="*/ 0 h 2777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2192451" h="2777369">
                <a:moveTo>
                  <a:pt x="0" y="0"/>
                </a:moveTo>
                <a:cubicBezTo>
                  <a:pt x="0" y="0"/>
                  <a:pt x="24023" y="4253"/>
                  <a:pt x="61034" y="16667"/>
                </a:cubicBezTo>
                <a:cubicBezTo>
                  <a:pt x="79885" y="22644"/>
                  <a:pt x="101494" y="30805"/>
                  <a:pt x="125862" y="40804"/>
                </a:cubicBezTo>
                <a:cubicBezTo>
                  <a:pt x="149999" y="50919"/>
                  <a:pt x="176551" y="63103"/>
                  <a:pt x="204367" y="77471"/>
                </a:cubicBezTo>
                <a:cubicBezTo>
                  <a:pt x="231953" y="92299"/>
                  <a:pt x="261723" y="108391"/>
                  <a:pt x="291148" y="127011"/>
                </a:cubicBezTo>
                <a:cubicBezTo>
                  <a:pt x="320688" y="145632"/>
                  <a:pt x="350803" y="166321"/>
                  <a:pt x="380803" y="188850"/>
                </a:cubicBezTo>
                <a:cubicBezTo>
                  <a:pt x="441148" y="233907"/>
                  <a:pt x="500113" y="286781"/>
                  <a:pt x="555055" y="343677"/>
                </a:cubicBezTo>
                <a:cubicBezTo>
                  <a:pt x="609768" y="400803"/>
                  <a:pt x="660457" y="461723"/>
                  <a:pt x="703216" y="523676"/>
                </a:cubicBezTo>
                <a:cubicBezTo>
                  <a:pt x="746204" y="585285"/>
                  <a:pt x="781491" y="647354"/>
                  <a:pt x="808388" y="704020"/>
                </a:cubicBezTo>
                <a:cubicBezTo>
                  <a:pt x="830457" y="750917"/>
                  <a:pt x="846319" y="793560"/>
                  <a:pt x="857353" y="828273"/>
                </a:cubicBezTo>
                <a:cubicBezTo>
                  <a:pt x="948847" y="941146"/>
                  <a:pt x="1036433" y="1057008"/>
                  <a:pt x="1119651" y="1175743"/>
                </a:cubicBezTo>
                <a:cubicBezTo>
                  <a:pt x="1098962" y="1117697"/>
                  <a:pt x="1079881" y="1050456"/>
                  <a:pt x="1066778" y="977928"/>
                </a:cubicBezTo>
                <a:cubicBezTo>
                  <a:pt x="1052870" y="904020"/>
                  <a:pt x="1045284" y="825170"/>
                  <a:pt x="1043215" y="746089"/>
                </a:cubicBezTo>
                <a:cubicBezTo>
                  <a:pt x="1041490" y="667009"/>
                  <a:pt x="1045513" y="587814"/>
                  <a:pt x="1055858" y="513447"/>
                </a:cubicBezTo>
                <a:cubicBezTo>
                  <a:pt x="1061146" y="476205"/>
                  <a:pt x="1067697" y="440228"/>
                  <a:pt x="1075283" y="405976"/>
                </a:cubicBezTo>
                <a:cubicBezTo>
                  <a:pt x="1082755" y="371838"/>
                  <a:pt x="1092180" y="339424"/>
                  <a:pt x="1101030" y="309539"/>
                </a:cubicBezTo>
                <a:cubicBezTo>
                  <a:pt x="1110686" y="279654"/>
                  <a:pt x="1120456" y="252298"/>
                  <a:pt x="1130456" y="228045"/>
                </a:cubicBezTo>
                <a:cubicBezTo>
                  <a:pt x="1140456" y="203563"/>
                  <a:pt x="1150111" y="182413"/>
                  <a:pt x="1158846" y="164827"/>
                </a:cubicBezTo>
                <a:cubicBezTo>
                  <a:pt x="1176317" y="129885"/>
                  <a:pt x="1189996" y="109770"/>
                  <a:pt x="1189996" y="109770"/>
                </a:cubicBezTo>
                <a:cubicBezTo>
                  <a:pt x="1189996" y="109770"/>
                  <a:pt x="1204708" y="129195"/>
                  <a:pt x="1223559" y="163448"/>
                </a:cubicBezTo>
                <a:cubicBezTo>
                  <a:pt x="1233329" y="180229"/>
                  <a:pt x="1243789" y="201264"/>
                  <a:pt x="1254823" y="225057"/>
                </a:cubicBezTo>
                <a:cubicBezTo>
                  <a:pt x="1265857" y="248850"/>
                  <a:pt x="1276777" y="275861"/>
                  <a:pt x="1287696" y="305286"/>
                </a:cubicBezTo>
                <a:cubicBezTo>
                  <a:pt x="1298156" y="334712"/>
                  <a:pt x="1308846" y="366665"/>
                  <a:pt x="1317811" y="400458"/>
                </a:cubicBezTo>
                <a:cubicBezTo>
                  <a:pt x="1327122" y="434251"/>
                  <a:pt x="1335168" y="469883"/>
                  <a:pt x="1341834" y="506780"/>
                </a:cubicBezTo>
                <a:cubicBezTo>
                  <a:pt x="1355627" y="580688"/>
                  <a:pt x="1363098" y="659538"/>
                  <a:pt x="1364938" y="738733"/>
                </a:cubicBezTo>
                <a:cubicBezTo>
                  <a:pt x="1366432" y="817813"/>
                  <a:pt x="1362294" y="897008"/>
                  <a:pt x="1351834" y="971376"/>
                </a:cubicBezTo>
                <a:cubicBezTo>
                  <a:pt x="1341719" y="1045743"/>
                  <a:pt x="1325397" y="1115283"/>
                  <a:pt x="1306662" y="1175053"/>
                </a:cubicBezTo>
                <a:cubicBezTo>
                  <a:pt x="1288041" y="1234708"/>
                  <a:pt x="1266662" y="1284708"/>
                  <a:pt x="1249306" y="1319881"/>
                </a:cubicBezTo>
                <a:cubicBezTo>
                  <a:pt x="1244248" y="1329995"/>
                  <a:pt x="1239536" y="1338731"/>
                  <a:pt x="1235398" y="1346317"/>
                </a:cubicBezTo>
                <a:cubicBezTo>
                  <a:pt x="1329305" y="1491144"/>
                  <a:pt x="1416202" y="1640109"/>
                  <a:pt x="1495742" y="1793327"/>
                </a:cubicBezTo>
                <a:cubicBezTo>
                  <a:pt x="1492638" y="1766201"/>
                  <a:pt x="1489880" y="1735971"/>
                  <a:pt x="1488500" y="1703212"/>
                </a:cubicBezTo>
                <a:cubicBezTo>
                  <a:pt x="1485972" y="1640684"/>
                  <a:pt x="1488385" y="1569190"/>
                  <a:pt x="1497811" y="1494592"/>
                </a:cubicBezTo>
                <a:cubicBezTo>
                  <a:pt x="1507121" y="1420110"/>
                  <a:pt x="1523902" y="1342524"/>
                  <a:pt x="1545741" y="1266547"/>
                </a:cubicBezTo>
                <a:cubicBezTo>
                  <a:pt x="1568040" y="1190800"/>
                  <a:pt x="1595856" y="1116433"/>
                  <a:pt x="1628270" y="1048732"/>
                </a:cubicBezTo>
                <a:cubicBezTo>
                  <a:pt x="1644362" y="1014709"/>
                  <a:pt x="1661488" y="982410"/>
                  <a:pt x="1679074" y="952066"/>
                </a:cubicBezTo>
                <a:cubicBezTo>
                  <a:pt x="1696660" y="921721"/>
                  <a:pt x="1715166" y="893790"/>
                  <a:pt x="1732867" y="868158"/>
                </a:cubicBezTo>
                <a:cubicBezTo>
                  <a:pt x="1751028" y="842411"/>
                  <a:pt x="1768729" y="819307"/>
                  <a:pt x="1785511" y="799078"/>
                </a:cubicBezTo>
                <a:cubicBezTo>
                  <a:pt x="1802292" y="779078"/>
                  <a:pt x="1818039" y="761722"/>
                  <a:pt x="1831832" y="747469"/>
                </a:cubicBezTo>
                <a:cubicBezTo>
                  <a:pt x="1858844" y="719538"/>
                  <a:pt x="1878154" y="704480"/>
                  <a:pt x="1878154" y="704480"/>
                </a:cubicBezTo>
                <a:cubicBezTo>
                  <a:pt x="1878154" y="704480"/>
                  <a:pt x="1886200" y="727469"/>
                  <a:pt x="1893901" y="765859"/>
                </a:cubicBezTo>
                <a:cubicBezTo>
                  <a:pt x="1897809" y="785055"/>
                  <a:pt x="1901602" y="808158"/>
                  <a:pt x="1905051" y="834135"/>
                </a:cubicBezTo>
                <a:cubicBezTo>
                  <a:pt x="1908154" y="860342"/>
                  <a:pt x="1910683" y="889192"/>
                  <a:pt x="1911947" y="920571"/>
                </a:cubicBezTo>
                <a:cubicBezTo>
                  <a:pt x="1912982" y="951836"/>
                  <a:pt x="1913671" y="985514"/>
                  <a:pt x="1911947" y="1020341"/>
                </a:cubicBezTo>
                <a:cubicBezTo>
                  <a:pt x="1910453" y="1055399"/>
                  <a:pt x="1907464" y="1091835"/>
                  <a:pt x="1902637" y="1129192"/>
                </a:cubicBezTo>
                <a:cubicBezTo>
                  <a:pt x="1893556" y="1203674"/>
                  <a:pt x="1876775" y="1281145"/>
                  <a:pt x="1854591" y="1357122"/>
                </a:cubicBezTo>
                <a:cubicBezTo>
                  <a:pt x="1831947" y="1432868"/>
                  <a:pt x="1804016" y="1507351"/>
                  <a:pt x="1771603" y="1574937"/>
                </a:cubicBezTo>
                <a:cubicBezTo>
                  <a:pt x="1739304" y="1642753"/>
                  <a:pt x="1702637" y="1704132"/>
                  <a:pt x="1666775" y="1755396"/>
                </a:cubicBezTo>
                <a:cubicBezTo>
                  <a:pt x="1631028" y="1806660"/>
                  <a:pt x="1595626" y="1847925"/>
                  <a:pt x="1568270" y="1875970"/>
                </a:cubicBezTo>
                <a:cubicBezTo>
                  <a:pt x="1560799" y="1883671"/>
                  <a:pt x="1554132" y="1890453"/>
                  <a:pt x="1548270" y="1896085"/>
                </a:cubicBezTo>
                <a:cubicBezTo>
                  <a:pt x="1625971" y="2054705"/>
                  <a:pt x="1696201" y="2217233"/>
                  <a:pt x="1756315" y="2384244"/>
                </a:cubicBezTo>
                <a:cubicBezTo>
                  <a:pt x="1762522" y="2401486"/>
                  <a:pt x="1768729" y="2418842"/>
                  <a:pt x="1774936" y="2436313"/>
                </a:cubicBezTo>
                <a:cubicBezTo>
                  <a:pt x="1771833" y="2410451"/>
                  <a:pt x="1769304" y="2381946"/>
                  <a:pt x="1768040" y="2351256"/>
                </a:cubicBezTo>
                <a:cubicBezTo>
                  <a:pt x="1765626" y="2288613"/>
                  <a:pt x="1767810" y="2217233"/>
                  <a:pt x="1777465" y="2142751"/>
                </a:cubicBezTo>
                <a:cubicBezTo>
                  <a:pt x="1786660" y="2068268"/>
                  <a:pt x="1803442" y="1990567"/>
                  <a:pt x="1825166" y="1914591"/>
                </a:cubicBezTo>
                <a:cubicBezTo>
                  <a:pt x="1847579" y="1838729"/>
                  <a:pt x="1875280" y="1764477"/>
                  <a:pt x="1907809" y="1696775"/>
                </a:cubicBezTo>
                <a:cubicBezTo>
                  <a:pt x="1923901" y="1662753"/>
                  <a:pt x="1941142" y="1630569"/>
                  <a:pt x="1958728" y="1600224"/>
                </a:cubicBezTo>
                <a:cubicBezTo>
                  <a:pt x="1976085" y="1569880"/>
                  <a:pt x="1994935" y="1541948"/>
                  <a:pt x="2012521" y="1516202"/>
                </a:cubicBezTo>
                <a:cubicBezTo>
                  <a:pt x="2030682" y="1490684"/>
                  <a:pt x="2048268" y="1467466"/>
                  <a:pt x="2065050" y="1447351"/>
                </a:cubicBezTo>
                <a:cubicBezTo>
                  <a:pt x="2081946" y="1427236"/>
                  <a:pt x="2097579" y="1409765"/>
                  <a:pt x="2111372" y="1395742"/>
                </a:cubicBezTo>
                <a:cubicBezTo>
                  <a:pt x="2138498" y="1367696"/>
                  <a:pt x="2157693" y="1352639"/>
                  <a:pt x="2157693" y="1352639"/>
                </a:cubicBezTo>
                <a:cubicBezTo>
                  <a:pt x="2157693" y="1352639"/>
                  <a:pt x="2165509" y="1375627"/>
                  <a:pt x="2173325" y="1414018"/>
                </a:cubicBezTo>
                <a:cubicBezTo>
                  <a:pt x="2177348" y="1433098"/>
                  <a:pt x="2181141" y="1455972"/>
                  <a:pt x="2184475" y="1482064"/>
                </a:cubicBezTo>
                <a:cubicBezTo>
                  <a:pt x="2187693" y="1508386"/>
                  <a:pt x="2190222" y="1537351"/>
                  <a:pt x="2191486" y="1568615"/>
                </a:cubicBezTo>
                <a:cubicBezTo>
                  <a:pt x="2192406" y="1599994"/>
                  <a:pt x="2193095" y="1633557"/>
                  <a:pt x="2191486" y="1668385"/>
                </a:cubicBezTo>
                <a:cubicBezTo>
                  <a:pt x="2189877" y="1703442"/>
                  <a:pt x="2186889" y="1739764"/>
                  <a:pt x="2182061" y="1777120"/>
                </a:cubicBezTo>
                <a:cubicBezTo>
                  <a:pt x="2172751" y="1851718"/>
                  <a:pt x="2156084" y="1929188"/>
                  <a:pt x="2134015" y="2005165"/>
                </a:cubicBezTo>
                <a:cubicBezTo>
                  <a:pt x="2111372" y="2080912"/>
                  <a:pt x="2083441" y="2155050"/>
                  <a:pt x="2051027" y="2222981"/>
                </a:cubicBezTo>
                <a:cubicBezTo>
                  <a:pt x="2018728" y="2290682"/>
                  <a:pt x="1982062" y="2352176"/>
                  <a:pt x="1946315" y="2403440"/>
                </a:cubicBezTo>
                <a:cubicBezTo>
                  <a:pt x="1910338" y="2454819"/>
                  <a:pt x="1874936" y="2495968"/>
                  <a:pt x="1847694" y="2523899"/>
                </a:cubicBezTo>
                <a:cubicBezTo>
                  <a:pt x="1834476" y="2537692"/>
                  <a:pt x="1823212" y="2548267"/>
                  <a:pt x="1815051" y="2555393"/>
                </a:cubicBezTo>
                <a:cubicBezTo>
                  <a:pt x="1833787" y="2613123"/>
                  <a:pt x="1851574" y="2671779"/>
                  <a:pt x="1867772" y="2731016"/>
                </a:cubicBezTo>
                <a:lnTo>
                  <a:pt x="1878948" y="2777369"/>
                </a:lnTo>
                <a:lnTo>
                  <a:pt x="962408" y="2777369"/>
                </a:lnTo>
                <a:lnTo>
                  <a:pt x="862411" y="2738726"/>
                </a:lnTo>
                <a:cubicBezTo>
                  <a:pt x="830342" y="2725278"/>
                  <a:pt x="800112" y="2709760"/>
                  <a:pt x="772526" y="2695393"/>
                </a:cubicBezTo>
                <a:cubicBezTo>
                  <a:pt x="745055" y="2680220"/>
                  <a:pt x="719997" y="2665508"/>
                  <a:pt x="697928" y="2651140"/>
                </a:cubicBezTo>
                <a:cubicBezTo>
                  <a:pt x="675974" y="2636887"/>
                  <a:pt x="656894" y="2623324"/>
                  <a:pt x="641262" y="2611485"/>
                </a:cubicBezTo>
                <a:cubicBezTo>
                  <a:pt x="610228" y="2587577"/>
                  <a:pt x="593101" y="2570336"/>
                  <a:pt x="593101" y="2570336"/>
                </a:cubicBezTo>
                <a:cubicBezTo>
                  <a:pt x="593101" y="2570336"/>
                  <a:pt x="614940" y="2559646"/>
                  <a:pt x="652067" y="2547462"/>
                </a:cubicBezTo>
                <a:cubicBezTo>
                  <a:pt x="670572" y="2541370"/>
                  <a:pt x="692986" y="2534934"/>
                  <a:pt x="718503" y="2528497"/>
                </a:cubicBezTo>
                <a:cubicBezTo>
                  <a:pt x="744020" y="2522175"/>
                  <a:pt x="772641" y="2516313"/>
                  <a:pt x="803445" y="2511256"/>
                </a:cubicBezTo>
                <a:cubicBezTo>
                  <a:pt x="834365" y="2506658"/>
                  <a:pt x="867698" y="2502060"/>
                  <a:pt x="902525" y="2499646"/>
                </a:cubicBezTo>
                <a:cubicBezTo>
                  <a:pt x="937353" y="2496888"/>
                  <a:pt x="974019" y="2495623"/>
                  <a:pt x="1011720" y="2495968"/>
                </a:cubicBezTo>
                <a:cubicBezTo>
                  <a:pt x="1086893" y="2496428"/>
                  <a:pt x="1165743" y="2504014"/>
                  <a:pt x="1243674" y="2517118"/>
                </a:cubicBezTo>
                <a:cubicBezTo>
                  <a:pt x="1321719" y="2530336"/>
                  <a:pt x="1398616" y="2549416"/>
                  <a:pt x="1469880" y="2573784"/>
                </a:cubicBezTo>
                <a:cubicBezTo>
                  <a:pt x="1540914" y="2597692"/>
                  <a:pt x="1606316" y="2626772"/>
                  <a:pt x="1661373" y="2656657"/>
                </a:cubicBezTo>
                <a:cubicBezTo>
                  <a:pt x="1716545" y="2686082"/>
                  <a:pt x="1761488" y="2716312"/>
                  <a:pt x="1792637" y="2740220"/>
                </a:cubicBezTo>
                <a:cubicBezTo>
                  <a:pt x="1803097" y="2748036"/>
                  <a:pt x="1811832" y="2755048"/>
                  <a:pt x="1818959" y="2761140"/>
                </a:cubicBezTo>
                <a:cubicBezTo>
                  <a:pt x="1789534" y="2651945"/>
                  <a:pt x="1754936" y="2544589"/>
                  <a:pt x="1719304" y="2441026"/>
                </a:cubicBezTo>
                <a:cubicBezTo>
                  <a:pt x="1690339" y="2356544"/>
                  <a:pt x="1658385" y="2273211"/>
                  <a:pt x="1624247" y="2190912"/>
                </a:cubicBezTo>
                <a:cubicBezTo>
                  <a:pt x="1614247" y="2195050"/>
                  <a:pt x="1599419" y="2200682"/>
                  <a:pt x="1581029" y="2206659"/>
                </a:cubicBezTo>
                <a:cubicBezTo>
                  <a:pt x="1543787" y="2218843"/>
                  <a:pt x="1491374" y="2232636"/>
                  <a:pt x="1429535" y="2242636"/>
                </a:cubicBezTo>
                <a:cubicBezTo>
                  <a:pt x="1367811" y="2252521"/>
                  <a:pt x="1296547" y="2258613"/>
                  <a:pt x="1221490" y="2258038"/>
                </a:cubicBezTo>
                <a:cubicBezTo>
                  <a:pt x="1146433" y="2257578"/>
                  <a:pt x="1067352" y="2250337"/>
                  <a:pt x="989307" y="2237348"/>
                </a:cubicBezTo>
                <a:cubicBezTo>
                  <a:pt x="911261" y="2224015"/>
                  <a:pt x="834250" y="2205165"/>
                  <a:pt x="763216" y="2181027"/>
                </a:cubicBezTo>
                <a:cubicBezTo>
                  <a:pt x="727584" y="2168958"/>
                  <a:pt x="693446" y="2155740"/>
                  <a:pt x="661377" y="2141717"/>
                </a:cubicBezTo>
                <a:cubicBezTo>
                  <a:pt x="629308" y="2128268"/>
                  <a:pt x="599308" y="2112866"/>
                  <a:pt x="571722" y="2098269"/>
                </a:cubicBezTo>
                <a:cubicBezTo>
                  <a:pt x="544136" y="2083441"/>
                  <a:pt x="519079" y="2068498"/>
                  <a:pt x="497010" y="2054246"/>
                </a:cubicBezTo>
                <a:cubicBezTo>
                  <a:pt x="474941" y="2039878"/>
                  <a:pt x="455860" y="2026430"/>
                  <a:pt x="440343" y="2014476"/>
                </a:cubicBezTo>
                <a:cubicBezTo>
                  <a:pt x="409309" y="1990798"/>
                  <a:pt x="392182" y="1973556"/>
                  <a:pt x="392182" y="1973556"/>
                </a:cubicBezTo>
                <a:cubicBezTo>
                  <a:pt x="392182" y="1973556"/>
                  <a:pt x="414136" y="1962867"/>
                  <a:pt x="451033" y="1950683"/>
                </a:cubicBezTo>
                <a:cubicBezTo>
                  <a:pt x="469883" y="1944361"/>
                  <a:pt x="492297" y="1938039"/>
                  <a:pt x="517699" y="1931717"/>
                </a:cubicBezTo>
                <a:cubicBezTo>
                  <a:pt x="543101" y="1925280"/>
                  <a:pt x="571607" y="1919648"/>
                  <a:pt x="602641" y="1914476"/>
                </a:cubicBezTo>
                <a:cubicBezTo>
                  <a:pt x="633561" y="1909993"/>
                  <a:pt x="666894" y="1905396"/>
                  <a:pt x="701722" y="1902867"/>
                </a:cubicBezTo>
                <a:cubicBezTo>
                  <a:pt x="736549" y="1900108"/>
                  <a:pt x="773216" y="1898959"/>
                  <a:pt x="810572" y="1899304"/>
                </a:cubicBezTo>
                <a:cubicBezTo>
                  <a:pt x="885859" y="1899649"/>
                  <a:pt x="964709" y="1907234"/>
                  <a:pt x="1042755" y="1920223"/>
                </a:cubicBezTo>
                <a:cubicBezTo>
                  <a:pt x="1120915" y="1933786"/>
                  <a:pt x="1197812" y="1952752"/>
                  <a:pt x="1268961" y="1977004"/>
                </a:cubicBezTo>
                <a:cubicBezTo>
                  <a:pt x="1340110" y="2001257"/>
                  <a:pt x="1405282" y="2030223"/>
                  <a:pt x="1460454" y="2059878"/>
                </a:cubicBezTo>
                <a:cubicBezTo>
                  <a:pt x="1515627" y="2089533"/>
                  <a:pt x="1560684" y="2119763"/>
                  <a:pt x="1591833" y="2143441"/>
                </a:cubicBezTo>
                <a:cubicBezTo>
                  <a:pt x="1599190" y="2149073"/>
                  <a:pt x="1605626" y="2154245"/>
                  <a:pt x="1611373" y="2158843"/>
                </a:cubicBezTo>
                <a:cubicBezTo>
                  <a:pt x="1520684" y="1944361"/>
                  <a:pt x="1413443" y="1737235"/>
                  <a:pt x="1293329" y="1537236"/>
                </a:cubicBezTo>
                <a:cubicBezTo>
                  <a:pt x="1284478" y="1540914"/>
                  <a:pt x="1273099" y="1544937"/>
                  <a:pt x="1259995" y="1549190"/>
                </a:cubicBezTo>
                <a:cubicBezTo>
                  <a:pt x="1222869" y="1561489"/>
                  <a:pt x="1170341" y="1575282"/>
                  <a:pt x="1108617" y="1585167"/>
                </a:cubicBezTo>
                <a:cubicBezTo>
                  <a:pt x="1046663" y="1595052"/>
                  <a:pt x="975399" y="1601144"/>
                  <a:pt x="900342" y="1600454"/>
                </a:cubicBezTo>
                <a:cubicBezTo>
                  <a:pt x="825169" y="1599994"/>
                  <a:pt x="746319" y="1592638"/>
                  <a:pt x="668159" y="1579880"/>
                </a:cubicBezTo>
                <a:cubicBezTo>
                  <a:pt x="590228" y="1566661"/>
                  <a:pt x="513217" y="1547811"/>
                  <a:pt x="441952" y="1523443"/>
                </a:cubicBezTo>
                <a:cubicBezTo>
                  <a:pt x="406435" y="1511489"/>
                  <a:pt x="372297" y="1498156"/>
                  <a:pt x="340229" y="1484363"/>
                </a:cubicBezTo>
                <a:cubicBezTo>
                  <a:pt x="308045" y="1470569"/>
                  <a:pt x="278045" y="1455167"/>
                  <a:pt x="250344" y="1440800"/>
                </a:cubicBezTo>
                <a:cubicBezTo>
                  <a:pt x="222873" y="1425857"/>
                  <a:pt x="197815" y="1410914"/>
                  <a:pt x="175746" y="1396777"/>
                </a:cubicBezTo>
                <a:cubicBezTo>
                  <a:pt x="153678" y="1382294"/>
                  <a:pt x="134712" y="1368961"/>
                  <a:pt x="119080" y="1356777"/>
                </a:cubicBezTo>
                <a:cubicBezTo>
                  <a:pt x="87931" y="1333214"/>
                  <a:pt x="70919" y="1315857"/>
                  <a:pt x="70919" y="1315857"/>
                </a:cubicBezTo>
                <a:cubicBezTo>
                  <a:pt x="70919" y="1315857"/>
                  <a:pt x="92643" y="1305283"/>
                  <a:pt x="129770" y="1293214"/>
                </a:cubicBezTo>
                <a:cubicBezTo>
                  <a:pt x="148390" y="1287007"/>
                  <a:pt x="170804" y="1280570"/>
                  <a:pt x="196321" y="1274133"/>
                </a:cubicBezTo>
                <a:cubicBezTo>
                  <a:pt x="221838" y="1267926"/>
                  <a:pt x="250344" y="1262065"/>
                  <a:pt x="281263" y="1256892"/>
                </a:cubicBezTo>
                <a:cubicBezTo>
                  <a:pt x="312183" y="1252295"/>
                  <a:pt x="345516" y="1247812"/>
                  <a:pt x="380343" y="1245283"/>
                </a:cubicBezTo>
                <a:cubicBezTo>
                  <a:pt x="415286" y="1242639"/>
                  <a:pt x="451722" y="1241490"/>
                  <a:pt x="489538" y="1241835"/>
                </a:cubicBezTo>
                <a:cubicBezTo>
                  <a:pt x="564711" y="1242180"/>
                  <a:pt x="643561" y="1249766"/>
                  <a:pt x="721607" y="1262754"/>
                </a:cubicBezTo>
                <a:cubicBezTo>
                  <a:pt x="799422" y="1276317"/>
                  <a:pt x="876434" y="1295168"/>
                  <a:pt x="947583" y="1319421"/>
                </a:cubicBezTo>
                <a:cubicBezTo>
                  <a:pt x="1018732" y="1343559"/>
                  <a:pt x="1084019" y="1372639"/>
                  <a:pt x="1139191" y="1402179"/>
                </a:cubicBezTo>
                <a:cubicBezTo>
                  <a:pt x="1185513" y="1427121"/>
                  <a:pt x="1224478" y="1452523"/>
                  <a:pt x="1254248" y="1473903"/>
                </a:cubicBezTo>
                <a:cubicBezTo>
                  <a:pt x="1131490" y="1276088"/>
                  <a:pt x="996088" y="1085743"/>
                  <a:pt x="850687" y="903675"/>
                </a:cubicBezTo>
                <a:cubicBezTo>
                  <a:pt x="841376" y="901146"/>
                  <a:pt x="830572" y="897928"/>
                  <a:pt x="817928" y="893790"/>
                </a:cubicBezTo>
                <a:cubicBezTo>
                  <a:pt x="780687" y="881491"/>
                  <a:pt x="730342" y="861376"/>
                  <a:pt x="674710" y="832641"/>
                </a:cubicBezTo>
                <a:cubicBezTo>
                  <a:pt x="619193" y="803905"/>
                  <a:pt x="558274" y="766549"/>
                  <a:pt x="498159" y="721377"/>
                </a:cubicBezTo>
                <a:cubicBezTo>
                  <a:pt x="437929" y="676319"/>
                  <a:pt x="378734" y="623446"/>
                  <a:pt x="323562" y="567010"/>
                </a:cubicBezTo>
                <a:cubicBezTo>
                  <a:pt x="268850" y="509883"/>
                  <a:pt x="217930" y="449079"/>
                  <a:pt x="175172" y="387240"/>
                </a:cubicBezTo>
                <a:cubicBezTo>
                  <a:pt x="153678" y="356550"/>
                  <a:pt x="134137" y="325631"/>
                  <a:pt x="116551" y="295401"/>
                </a:cubicBezTo>
                <a:cubicBezTo>
                  <a:pt x="98735" y="265172"/>
                  <a:pt x="83793" y="235057"/>
                  <a:pt x="70230" y="206896"/>
                </a:cubicBezTo>
                <a:cubicBezTo>
                  <a:pt x="56896" y="178735"/>
                  <a:pt x="45632" y="151724"/>
                  <a:pt x="36437" y="127126"/>
                </a:cubicBezTo>
                <a:cubicBezTo>
                  <a:pt x="27126" y="102529"/>
                  <a:pt x="19885" y="80459"/>
                  <a:pt x="14483" y="61494"/>
                </a:cubicBezTo>
                <a:cubicBezTo>
                  <a:pt x="3563" y="24023"/>
                  <a:pt x="0" y="0"/>
                  <a:pt x="0" y="0"/>
                </a:cubicBezTo>
                <a:close/>
              </a:path>
            </a:pathLst>
          </a:custGeom>
          <a:solidFill>
            <a:schemeClr val="accent4"/>
          </a:soli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8" name="任意多边形: 形状 77"/>
          <p:cNvSpPr/>
          <p:nvPr>
            <p:custDataLst>
              <p:tags r:id="rId58"/>
            </p:custDataLst>
          </p:nvPr>
        </p:nvSpPr>
        <p:spPr>
          <a:xfrm>
            <a:off x="11372850" y="4906010"/>
            <a:ext cx="708660" cy="711835"/>
          </a:xfrm>
          <a:custGeom>
            <a:avLst/>
            <a:gdLst>
              <a:gd name="connsiteX0" fmla="*/ 1021502 w 1203110"/>
              <a:gd name="connsiteY0" fmla="*/ 73951 h 1207970"/>
              <a:gd name="connsiteX1" fmla="*/ 1070697 w 1203110"/>
              <a:gd name="connsiteY1" fmla="*/ 698202 h 1207970"/>
              <a:gd name="connsiteX2" fmla="*/ 694607 w 1203110"/>
              <a:gd name="connsiteY2" fmla="*/ 1768 h 1207970"/>
              <a:gd name="connsiteX3" fmla="*/ 943686 w 1203110"/>
              <a:gd name="connsiteY3" fmla="*/ 734869 h 1207970"/>
              <a:gd name="connsiteX4" fmla="*/ 484722 w 1203110"/>
              <a:gd name="connsiteY4" fmla="*/ 247974 h 1207970"/>
              <a:gd name="connsiteX5" fmla="*/ 814376 w 1203110"/>
              <a:gd name="connsiteY5" fmla="*/ 822225 h 1207970"/>
              <a:gd name="connsiteX6" fmla="*/ 260470 w 1203110"/>
              <a:gd name="connsiteY6" fmla="*/ 459467 h 1207970"/>
              <a:gd name="connsiteX7" fmla="*/ 719434 w 1203110"/>
              <a:gd name="connsiteY7" fmla="*/ 946247 h 1207970"/>
              <a:gd name="connsiteX8" fmla="*/ 2195 w 1203110"/>
              <a:gd name="connsiteY8" fmla="*/ 654524 h 1207970"/>
              <a:gd name="connsiteX9" fmla="*/ 675296 w 1203110"/>
              <a:gd name="connsiteY9" fmla="*/ 1070844 h 1207970"/>
              <a:gd name="connsiteX10" fmla="*/ 55069 w 1203110"/>
              <a:gd name="connsiteY10" fmla="*/ 984982 h 1207970"/>
              <a:gd name="connsiteX11" fmla="*/ 749319 w 1203110"/>
              <a:gd name="connsiteY11" fmla="*/ 1207971 h 1207970"/>
              <a:gd name="connsiteX12" fmla="*/ 976215 w 1203110"/>
              <a:gd name="connsiteY12" fmla="*/ 994063 h 1207970"/>
              <a:gd name="connsiteX13" fmla="*/ 1203111 w 1203110"/>
              <a:gd name="connsiteY13" fmla="*/ 780041 h 1207970"/>
              <a:gd name="connsiteX14" fmla="*/ 1021272 w 1203110"/>
              <a:gd name="connsiteY14" fmla="*/ 73836 h 120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03110" h="1207970">
                <a:moveTo>
                  <a:pt x="1021502" y="73951"/>
                </a:moveTo>
                <a:cubicBezTo>
                  <a:pt x="913571" y="113491"/>
                  <a:pt x="1070697" y="698202"/>
                  <a:pt x="1070697" y="698202"/>
                </a:cubicBezTo>
                <a:cubicBezTo>
                  <a:pt x="1070697" y="698202"/>
                  <a:pt x="769089" y="-40761"/>
                  <a:pt x="694607" y="1768"/>
                </a:cubicBezTo>
                <a:cubicBezTo>
                  <a:pt x="620124" y="44296"/>
                  <a:pt x="943686" y="734869"/>
                  <a:pt x="943686" y="734869"/>
                </a:cubicBezTo>
                <a:cubicBezTo>
                  <a:pt x="943686" y="734869"/>
                  <a:pt x="563228" y="194641"/>
                  <a:pt x="484722" y="247974"/>
                </a:cubicBezTo>
                <a:cubicBezTo>
                  <a:pt x="406217" y="301307"/>
                  <a:pt x="814376" y="822225"/>
                  <a:pt x="814376" y="822225"/>
                </a:cubicBezTo>
                <a:cubicBezTo>
                  <a:pt x="814376" y="822225"/>
                  <a:pt x="318286" y="384180"/>
                  <a:pt x="260470" y="459467"/>
                </a:cubicBezTo>
                <a:cubicBezTo>
                  <a:pt x="202654" y="534754"/>
                  <a:pt x="719434" y="946247"/>
                  <a:pt x="719434" y="946247"/>
                </a:cubicBezTo>
                <a:cubicBezTo>
                  <a:pt x="719434" y="946247"/>
                  <a:pt x="49092" y="582685"/>
                  <a:pt x="2195" y="654524"/>
                </a:cubicBezTo>
                <a:cubicBezTo>
                  <a:pt x="-44701" y="726363"/>
                  <a:pt x="675296" y="1070844"/>
                  <a:pt x="675296" y="1070844"/>
                </a:cubicBezTo>
                <a:cubicBezTo>
                  <a:pt x="675296" y="1070844"/>
                  <a:pt x="100816" y="879581"/>
                  <a:pt x="55069" y="984982"/>
                </a:cubicBezTo>
                <a:cubicBezTo>
                  <a:pt x="9322" y="1090385"/>
                  <a:pt x="749319" y="1207971"/>
                  <a:pt x="749319" y="1207971"/>
                </a:cubicBezTo>
                <a:lnTo>
                  <a:pt x="976215" y="994063"/>
                </a:lnTo>
                <a:lnTo>
                  <a:pt x="1203111" y="780041"/>
                </a:lnTo>
                <a:cubicBezTo>
                  <a:pt x="1203111" y="780041"/>
                  <a:pt x="1129203" y="34411"/>
                  <a:pt x="1021272" y="73836"/>
                </a:cubicBezTo>
                <a:close/>
              </a:path>
            </a:pathLst>
          </a:custGeom>
          <a:solidFill>
            <a:schemeClr val="accent4"/>
          </a:soli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9" name="任意多边形: 形状 78"/>
          <p:cNvSpPr/>
          <p:nvPr>
            <p:custDataLst>
              <p:tags r:id="rId59"/>
            </p:custDataLst>
          </p:nvPr>
        </p:nvSpPr>
        <p:spPr>
          <a:xfrm>
            <a:off x="11814810" y="5365750"/>
            <a:ext cx="377190" cy="743585"/>
          </a:xfrm>
          <a:custGeom>
            <a:avLst/>
            <a:gdLst>
              <a:gd name="connsiteX0" fmla="*/ 453906 w 640296"/>
              <a:gd name="connsiteY0" fmla="*/ 0 h 1261740"/>
              <a:gd name="connsiteX1" fmla="*/ 358964 w 640296"/>
              <a:gd name="connsiteY1" fmla="*/ 353907 h 1261740"/>
              <a:gd name="connsiteX2" fmla="*/ 346864 w 640296"/>
              <a:gd name="connsiteY2" fmla="*/ 360977 h 1261740"/>
              <a:gd name="connsiteX3" fmla="*/ 433848 w 640296"/>
              <a:gd name="connsiteY3" fmla="*/ 539307 h 1261740"/>
              <a:gd name="connsiteX4" fmla="*/ 555962 w 640296"/>
              <a:gd name="connsiteY4" fmla="*/ 822447 h 1261740"/>
              <a:gd name="connsiteX5" fmla="*/ 640296 w 640296"/>
              <a:gd name="connsiteY5" fmla="*/ 1040562 h 1261740"/>
              <a:gd name="connsiteX6" fmla="*/ 640296 w 640296"/>
              <a:gd name="connsiteY6" fmla="*/ 1261740 h 1261740"/>
              <a:gd name="connsiteX7" fmla="*/ 597352 w 640296"/>
              <a:gd name="connsiteY7" fmla="*/ 1138565 h 1261740"/>
              <a:gd name="connsiteX8" fmla="*/ 365169 w 640296"/>
              <a:gd name="connsiteY8" fmla="*/ 570533 h 1261740"/>
              <a:gd name="connsiteX9" fmla="*/ 281567 w 640296"/>
              <a:gd name="connsiteY9" fmla="*/ 399130 h 1261740"/>
              <a:gd name="connsiteX10" fmla="*/ 243814 w 640296"/>
              <a:gd name="connsiteY10" fmla="*/ 421189 h 1261740"/>
              <a:gd name="connsiteX11" fmla="*/ 0 w 640296"/>
              <a:gd name="connsiteY11" fmla="*/ 427929 h 1261740"/>
              <a:gd name="connsiteX12" fmla="*/ 453906 w 640296"/>
              <a:gd name="connsiteY12" fmla="*/ 0 h 1261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0296" h="1261740">
                <a:moveTo>
                  <a:pt x="453906" y="0"/>
                </a:moveTo>
                <a:cubicBezTo>
                  <a:pt x="453906" y="0"/>
                  <a:pt x="498964" y="221838"/>
                  <a:pt x="358964" y="353907"/>
                </a:cubicBezTo>
                <a:lnTo>
                  <a:pt x="346864" y="360977"/>
                </a:lnTo>
                <a:lnTo>
                  <a:pt x="433848" y="539307"/>
                </a:lnTo>
                <a:cubicBezTo>
                  <a:pt x="476402" y="632590"/>
                  <a:pt x="517050" y="727039"/>
                  <a:pt x="555962" y="822447"/>
                </a:cubicBezTo>
                <a:lnTo>
                  <a:pt x="640296" y="1040562"/>
                </a:lnTo>
                <a:lnTo>
                  <a:pt x="640296" y="1261740"/>
                </a:lnTo>
                <a:lnTo>
                  <a:pt x="597352" y="1138565"/>
                </a:lnTo>
                <a:cubicBezTo>
                  <a:pt x="526652" y="945743"/>
                  <a:pt x="449714" y="755862"/>
                  <a:pt x="365169" y="570533"/>
                </a:cubicBezTo>
                <a:lnTo>
                  <a:pt x="281567" y="399130"/>
                </a:lnTo>
                <a:lnTo>
                  <a:pt x="243814" y="421189"/>
                </a:lnTo>
                <a:cubicBezTo>
                  <a:pt x="123168" y="460580"/>
                  <a:pt x="0" y="427929"/>
                  <a:pt x="0" y="427929"/>
                </a:cubicBezTo>
                <a:cubicBezTo>
                  <a:pt x="0" y="427929"/>
                  <a:pt x="62988" y="40115"/>
                  <a:pt x="453906" y="0"/>
                </a:cubicBezTo>
                <a:close/>
              </a:path>
            </a:pathLst>
          </a:custGeom>
          <a:solidFill>
            <a:schemeClr val="accent2"/>
          </a:soli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0" name="任意多边形: 形状 79"/>
          <p:cNvSpPr/>
          <p:nvPr>
            <p:custDataLst>
              <p:tags r:id="rId60"/>
            </p:custDataLst>
          </p:nvPr>
        </p:nvSpPr>
        <p:spPr>
          <a:xfrm>
            <a:off x="9552940" y="6094095"/>
            <a:ext cx="2639060" cy="763905"/>
          </a:xfrm>
          <a:custGeom>
            <a:avLst/>
            <a:gdLst>
              <a:gd name="connsiteX0" fmla="*/ 3208154 w 4478332"/>
              <a:gd name="connsiteY0" fmla="*/ 1077 h 1296497"/>
              <a:gd name="connsiteX1" fmla="*/ 3732750 w 4478332"/>
              <a:gd name="connsiteY1" fmla="*/ 312455 h 1296497"/>
              <a:gd name="connsiteX2" fmla="*/ 4393322 w 4478332"/>
              <a:gd name="connsiteY2" fmla="*/ 61306 h 1296497"/>
              <a:gd name="connsiteX3" fmla="*/ 4478332 w 4478332"/>
              <a:gd name="connsiteY3" fmla="*/ 56144 h 1296497"/>
              <a:gd name="connsiteX4" fmla="*/ 4478332 w 4478332"/>
              <a:gd name="connsiteY4" fmla="*/ 1296497 h 1296497"/>
              <a:gd name="connsiteX5" fmla="*/ 0 w 4478332"/>
              <a:gd name="connsiteY5" fmla="*/ 1296497 h 1296497"/>
              <a:gd name="connsiteX6" fmla="*/ 82495 w 4478332"/>
              <a:gd name="connsiteY6" fmla="*/ 1176001 h 1296497"/>
              <a:gd name="connsiteX7" fmla="*/ 1033679 w 4478332"/>
              <a:gd name="connsiteY7" fmla="*/ 696132 h 1296497"/>
              <a:gd name="connsiteX8" fmla="*/ 1283678 w 4478332"/>
              <a:gd name="connsiteY8" fmla="*/ 847740 h 1296497"/>
              <a:gd name="connsiteX9" fmla="*/ 1719884 w 4478332"/>
              <a:gd name="connsiteY9" fmla="*/ 422684 h 1296497"/>
              <a:gd name="connsiteX10" fmla="*/ 2277123 w 4478332"/>
              <a:gd name="connsiteY10" fmla="*/ 516017 h 1296497"/>
              <a:gd name="connsiteX11" fmla="*/ 3208154 w 4478332"/>
              <a:gd name="connsiteY11" fmla="*/ 1077 h 129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478332" h="1296497">
                <a:moveTo>
                  <a:pt x="3208154" y="1077"/>
                </a:moveTo>
                <a:cubicBezTo>
                  <a:pt x="3432636" y="-11682"/>
                  <a:pt x="3708957" y="88777"/>
                  <a:pt x="3732750" y="312455"/>
                </a:cubicBezTo>
                <a:cubicBezTo>
                  <a:pt x="3900335" y="139812"/>
                  <a:pt x="4153898" y="85444"/>
                  <a:pt x="4393322" y="61306"/>
                </a:cubicBezTo>
                <a:lnTo>
                  <a:pt x="4478332" y="56144"/>
                </a:lnTo>
                <a:lnTo>
                  <a:pt x="4478332" y="1296497"/>
                </a:lnTo>
                <a:lnTo>
                  <a:pt x="0" y="1296497"/>
                </a:lnTo>
                <a:lnTo>
                  <a:pt x="82495" y="1176001"/>
                </a:lnTo>
                <a:cubicBezTo>
                  <a:pt x="309016" y="888103"/>
                  <a:pt x="666684" y="704379"/>
                  <a:pt x="1033679" y="696132"/>
                </a:cubicBezTo>
                <a:cubicBezTo>
                  <a:pt x="1142874" y="693718"/>
                  <a:pt x="1284598" y="738545"/>
                  <a:pt x="1283678" y="847740"/>
                </a:cubicBezTo>
                <a:cubicBezTo>
                  <a:pt x="1406437" y="683488"/>
                  <a:pt x="1536091" y="513489"/>
                  <a:pt x="1719884" y="422684"/>
                </a:cubicBezTo>
                <a:cubicBezTo>
                  <a:pt x="1903791" y="331995"/>
                  <a:pt x="2158273" y="348891"/>
                  <a:pt x="2277123" y="516017"/>
                </a:cubicBezTo>
                <a:cubicBezTo>
                  <a:pt x="2489306" y="216823"/>
                  <a:pt x="2841949" y="21881"/>
                  <a:pt x="3208154" y="1077"/>
                </a:cubicBezTo>
                <a:close/>
              </a:path>
            </a:pathLst>
          </a:custGeom>
          <a:solidFill>
            <a:schemeClr val="accent2"/>
          </a:soli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1" name="任意多边形: 形状 80"/>
          <p:cNvSpPr/>
          <p:nvPr>
            <p:custDataLst>
              <p:tags r:id="rId61"/>
            </p:custDataLst>
          </p:nvPr>
        </p:nvSpPr>
        <p:spPr>
          <a:xfrm>
            <a:off x="9682480" y="5905500"/>
            <a:ext cx="935990" cy="896620"/>
          </a:xfrm>
          <a:custGeom>
            <a:avLst/>
            <a:gdLst>
              <a:gd name="connsiteX0" fmla="*/ 737102 w 1588505"/>
              <a:gd name="connsiteY0" fmla="*/ 828035 h 1522075"/>
              <a:gd name="connsiteX1" fmla="*/ 736488 w 1588505"/>
              <a:gd name="connsiteY1" fmla="*/ 831763 h 1522075"/>
              <a:gd name="connsiteX2" fmla="*/ 737203 w 1588505"/>
              <a:gd name="connsiteY2" fmla="*/ 828061 h 1522075"/>
              <a:gd name="connsiteX3" fmla="*/ 836837 w 1588505"/>
              <a:gd name="connsiteY3" fmla="*/ 910 h 1522075"/>
              <a:gd name="connsiteX4" fmla="*/ 879051 w 1588505"/>
              <a:gd name="connsiteY4" fmla="*/ 1031 h 1522075"/>
              <a:gd name="connsiteX5" fmla="*/ 1032211 w 1588505"/>
              <a:gd name="connsiteY5" fmla="*/ 444506 h 1522075"/>
              <a:gd name="connsiteX6" fmla="*/ 1031951 w 1588505"/>
              <a:gd name="connsiteY6" fmla="*/ 445040 h 1522075"/>
              <a:gd name="connsiteX7" fmla="*/ 1143842 w 1588505"/>
              <a:gd name="connsiteY7" fmla="*/ 371642 h 1522075"/>
              <a:gd name="connsiteX8" fmla="*/ 1422038 w 1588505"/>
              <a:gd name="connsiteY8" fmla="*/ 367466 h 1522075"/>
              <a:gd name="connsiteX9" fmla="*/ 1173353 w 1588505"/>
              <a:gd name="connsiteY9" fmla="*/ 645689 h 1522075"/>
              <a:gd name="connsiteX10" fmla="*/ 1144830 w 1588505"/>
              <a:gd name="connsiteY10" fmla="*/ 656936 h 1522075"/>
              <a:gd name="connsiteX11" fmla="*/ 1209802 w 1588505"/>
              <a:gd name="connsiteY11" fmla="*/ 641653 h 1522075"/>
              <a:gd name="connsiteX12" fmla="*/ 1587324 w 1588505"/>
              <a:gd name="connsiteY12" fmla="*/ 792982 h 1522075"/>
              <a:gd name="connsiteX13" fmla="*/ 1207509 w 1588505"/>
              <a:gd name="connsiteY13" fmla="*/ 914759 h 1522075"/>
              <a:gd name="connsiteX14" fmla="*/ 1121241 w 1588505"/>
              <a:gd name="connsiteY14" fmla="*/ 903684 h 1522075"/>
              <a:gd name="connsiteX15" fmla="*/ 1215497 w 1588505"/>
              <a:gd name="connsiteY15" fmla="*/ 942654 h 1522075"/>
              <a:gd name="connsiteX16" fmla="*/ 1382728 w 1588505"/>
              <a:gd name="connsiteY16" fmla="*/ 1227118 h 1522075"/>
              <a:gd name="connsiteX17" fmla="*/ 991775 w 1588505"/>
              <a:gd name="connsiteY17" fmla="*/ 1043562 h 1522075"/>
              <a:gd name="connsiteX18" fmla="*/ 963687 w 1588505"/>
              <a:gd name="connsiteY18" fmla="*/ 1017087 h 1522075"/>
              <a:gd name="connsiteX19" fmla="*/ 998136 w 1588505"/>
              <a:gd name="connsiteY19" fmla="*/ 1066902 h 1522075"/>
              <a:gd name="connsiteX20" fmla="*/ 891809 w 1588505"/>
              <a:gd name="connsiteY20" fmla="*/ 1521830 h 1522075"/>
              <a:gd name="connsiteX21" fmla="*/ 717430 w 1588505"/>
              <a:gd name="connsiteY21" fmla="*/ 1352093 h 1522075"/>
              <a:gd name="connsiteX22" fmla="*/ 702663 w 1588505"/>
              <a:gd name="connsiteY22" fmla="*/ 1243953 h 1522075"/>
              <a:gd name="connsiteX23" fmla="*/ 698951 w 1588505"/>
              <a:gd name="connsiteY23" fmla="*/ 1299690 h 1522075"/>
              <a:gd name="connsiteX24" fmla="*/ 507788 w 1588505"/>
              <a:gd name="connsiteY24" fmla="*/ 1503325 h 1522075"/>
              <a:gd name="connsiteX25" fmla="*/ 366319 w 1588505"/>
              <a:gd name="connsiteY25" fmla="*/ 1144846 h 1522075"/>
              <a:gd name="connsiteX26" fmla="*/ 371864 w 1588505"/>
              <a:gd name="connsiteY26" fmla="*/ 1137230 h 1522075"/>
              <a:gd name="connsiteX27" fmla="*/ 308464 w 1588505"/>
              <a:gd name="connsiteY27" fmla="*/ 1204403 h 1522075"/>
              <a:gd name="connsiteX28" fmla="*/ 90663 w 1588505"/>
              <a:gd name="connsiteY28" fmla="*/ 1248268 h 1522075"/>
              <a:gd name="connsiteX29" fmla="*/ 528853 w 1588505"/>
              <a:gd name="connsiteY29" fmla="*/ 854121 h 1522075"/>
              <a:gd name="connsiteX30" fmla="*/ 534635 w 1588505"/>
              <a:gd name="connsiteY30" fmla="*/ 852831 h 1522075"/>
              <a:gd name="connsiteX31" fmla="*/ 445796 w 1588505"/>
              <a:gd name="connsiteY31" fmla="*/ 871817 h 1522075"/>
              <a:gd name="connsiteX32" fmla="*/ 2502 w 1588505"/>
              <a:gd name="connsiteY32" fmla="*/ 798039 h 1522075"/>
              <a:gd name="connsiteX33" fmla="*/ 386251 w 1588505"/>
              <a:gd name="connsiteY33" fmla="*/ 672149 h 1522075"/>
              <a:gd name="connsiteX34" fmla="*/ 497677 w 1588505"/>
              <a:gd name="connsiteY34" fmla="*/ 710867 h 1522075"/>
              <a:gd name="connsiteX35" fmla="*/ 411044 w 1588505"/>
              <a:gd name="connsiteY35" fmla="*/ 663845 h 1522075"/>
              <a:gd name="connsiteX36" fmla="*/ 174341 w 1588505"/>
              <a:gd name="connsiteY36" fmla="*/ 332753 h 1522075"/>
              <a:gd name="connsiteX37" fmla="*/ 611350 w 1588505"/>
              <a:gd name="connsiteY37" fmla="*/ 442437 h 1522075"/>
              <a:gd name="connsiteX38" fmla="*/ 662309 w 1588505"/>
              <a:gd name="connsiteY38" fmla="*/ 565229 h 1522075"/>
              <a:gd name="connsiteX39" fmla="*/ 659972 w 1588505"/>
              <a:gd name="connsiteY39" fmla="*/ 547345 h 1522075"/>
              <a:gd name="connsiteX40" fmla="*/ 836837 w 1588505"/>
              <a:gd name="connsiteY40" fmla="*/ 910 h 152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588505" h="1522075">
                <a:moveTo>
                  <a:pt x="737102" y="828035"/>
                </a:moveTo>
                <a:lnTo>
                  <a:pt x="736488" y="831763"/>
                </a:lnTo>
                <a:lnTo>
                  <a:pt x="737203" y="828061"/>
                </a:lnTo>
                <a:close/>
                <a:moveTo>
                  <a:pt x="836837" y="910"/>
                </a:moveTo>
                <a:cubicBezTo>
                  <a:pt x="850035" y="-327"/>
                  <a:pt x="864091" y="-321"/>
                  <a:pt x="879051" y="1031"/>
                </a:cubicBezTo>
                <a:cubicBezTo>
                  <a:pt x="1139970" y="24594"/>
                  <a:pt x="1118705" y="237495"/>
                  <a:pt x="1032211" y="444506"/>
                </a:cubicBezTo>
                <a:lnTo>
                  <a:pt x="1031951" y="445040"/>
                </a:lnTo>
                <a:lnTo>
                  <a:pt x="1143842" y="371642"/>
                </a:lnTo>
                <a:cubicBezTo>
                  <a:pt x="1225178" y="334406"/>
                  <a:pt x="1318303" y="325368"/>
                  <a:pt x="1422038" y="367466"/>
                </a:cubicBezTo>
                <a:cubicBezTo>
                  <a:pt x="1680539" y="472314"/>
                  <a:pt x="1450659" y="541374"/>
                  <a:pt x="1173353" y="645689"/>
                </a:cubicBezTo>
                <a:lnTo>
                  <a:pt x="1144830" y="656936"/>
                </a:lnTo>
                <a:lnTo>
                  <a:pt x="1209802" y="641653"/>
                </a:lnTo>
                <a:cubicBezTo>
                  <a:pt x="1393260" y="605043"/>
                  <a:pt x="1563136" y="620899"/>
                  <a:pt x="1587324" y="792982"/>
                </a:cubicBezTo>
                <a:cubicBezTo>
                  <a:pt x="1605320" y="920999"/>
                  <a:pt x="1414904" y="935491"/>
                  <a:pt x="1207509" y="914759"/>
                </a:cubicBezTo>
                <a:lnTo>
                  <a:pt x="1121241" y="903684"/>
                </a:lnTo>
                <a:lnTo>
                  <a:pt x="1215497" y="942654"/>
                </a:lnTo>
                <a:cubicBezTo>
                  <a:pt x="1333924" y="1004295"/>
                  <a:pt x="1417727" y="1094920"/>
                  <a:pt x="1382728" y="1227118"/>
                </a:cubicBezTo>
                <a:cubicBezTo>
                  <a:pt x="1319797" y="1464962"/>
                  <a:pt x="1215940" y="1272139"/>
                  <a:pt x="991775" y="1043562"/>
                </a:cubicBezTo>
                <a:lnTo>
                  <a:pt x="963687" y="1017087"/>
                </a:lnTo>
                <a:lnTo>
                  <a:pt x="998136" y="1066902"/>
                </a:lnTo>
                <a:cubicBezTo>
                  <a:pt x="1113123" y="1268628"/>
                  <a:pt x="1113349" y="1510666"/>
                  <a:pt x="891809" y="1521830"/>
                </a:cubicBezTo>
                <a:cubicBezTo>
                  <a:pt x="791637" y="1526884"/>
                  <a:pt x="740682" y="1453280"/>
                  <a:pt x="717430" y="1352093"/>
                </a:cubicBezTo>
                <a:lnTo>
                  <a:pt x="702663" y="1243953"/>
                </a:lnTo>
                <a:lnTo>
                  <a:pt x="698951" y="1299690"/>
                </a:lnTo>
                <a:cubicBezTo>
                  <a:pt x="683966" y="1446055"/>
                  <a:pt x="645029" y="1538325"/>
                  <a:pt x="507788" y="1503325"/>
                </a:cubicBezTo>
                <a:cubicBezTo>
                  <a:pt x="256503" y="1439259"/>
                  <a:pt x="270766" y="1291172"/>
                  <a:pt x="366319" y="1144846"/>
                </a:cubicBezTo>
                <a:lnTo>
                  <a:pt x="371864" y="1137230"/>
                </a:lnTo>
                <a:lnTo>
                  <a:pt x="308464" y="1204403"/>
                </a:lnTo>
                <a:cubicBezTo>
                  <a:pt x="227874" y="1284528"/>
                  <a:pt x="162272" y="1320531"/>
                  <a:pt x="90663" y="1248268"/>
                </a:cubicBezTo>
                <a:cubicBezTo>
                  <a:pt x="-111398" y="1044389"/>
                  <a:pt x="270459" y="915049"/>
                  <a:pt x="528853" y="854121"/>
                </a:cubicBezTo>
                <a:lnTo>
                  <a:pt x="534635" y="852831"/>
                </a:lnTo>
                <a:lnTo>
                  <a:pt x="445796" y="871817"/>
                </a:lnTo>
                <a:cubicBezTo>
                  <a:pt x="157076" y="941129"/>
                  <a:pt x="-23634" y="1025966"/>
                  <a:pt x="2502" y="798039"/>
                </a:cubicBezTo>
                <a:cubicBezTo>
                  <a:pt x="23594" y="614246"/>
                  <a:pt x="207559" y="620223"/>
                  <a:pt x="386251" y="672149"/>
                </a:cubicBezTo>
                <a:lnTo>
                  <a:pt x="497677" y="710867"/>
                </a:lnTo>
                <a:lnTo>
                  <a:pt x="411044" y="663845"/>
                </a:lnTo>
                <a:cubicBezTo>
                  <a:pt x="213482" y="551378"/>
                  <a:pt x="63005" y="428626"/>
                  <a:pt x="174341" y="332753"/>
                </a:cubicBezTo>
                <a:cubicBezTo>
                  <a:pt x="386984" y="149650"/>
                  <a:pt x="525747" y="273156"/>
                  <a:pt x="611350" y="442437"/>
                </a:cubicBezTo>
                <a:lnTo>
                  <a:pt x="662309" y="565229"/>
                </a:lnTo>
                <a:lnTo>
                  <a:pt x="659972" y="547345"/>
                </a:lnTo>
                <a:cubicBezTo>
                  <a:pt x="633788" y="317527"/>
                  <a:pt x="638868" y="19454"/>
                  <a:pt x="836837" y="910"/>
                </a:cubicBezTo>
                <a:close/>
              </a:path>
            </a:pathLst>
          </a:custGeom>
          <a:solidFill>
            <a:srgbClr val="FFFFFF"/>
          </a:soli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2" name="任意多边形: 形状 81"/>
          <p:cNvSpPr/>
          <p:nvPr>
            <p:custDataLst>
              <p:tags r:id="rId62"/>
            </p:custDataLst>
          </p:nvPr>
        </p:nvSpPr>
        <p:spPr>
          <a:xfrm>
            <a:off x="10034905" y="6268085"/>
            <a:ext cx="179070" cy="146050"/>
          </a:xfrm>
          <a:custGeom>
            <a:avLst/>
            <a:gdLst>
              <a:gd name="connsiteX0" fmla="*/ 302802 w 304110"/>
              <a:gd name="connsiteY0" fmla="*/ 99188 h 247686"/>
              <a:gd name="connsiteX1" fmla="*/ 171883 w 304110"/>
              <a:gd name="connsiteY1" fmla="*/ 245165 h 247686"/>
              <a:gd name="connsiteX2" fmla="*/ 1309 w 304110"/>
              <a:gd name="connsiteY2" fmla="*/ 148499 h 247686"/>
              <a:gd name="connsiteX3" fmla="*/ 132228 w 304110"/>
              <a:gd name="connsiteY3" fmla="*/ 2522 h 247686"/>
              <a:gd name="connsiteX4" fmla="*/ 302802 w 304110"/>
              <a:gd name="connsiteY4" fmla="*/ 99188 h 247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110" h="247686">
                <a:moveTo>
                  <a:pt x="302802" y="99188"/>
                </a:moveTo>
                <a:cubicBezTo>
                  <a:pt x="313721" y="166200"/>
                  <a:pt x="255101" y="231487"/>
                  <a:pt x="171883" y="245165"/>
                </a:cubicBezTo>
                <a:cubicBezTo>
                  <a:pt x="88665" y="258843"/>
                  <a:pt x="12228" y="215510"/>
                  <a:pt x="1309" y="148499"/>
                </a:cubicBezTo>
                <a:cubicBezTo>
                  <a:pt x="-9611" y="81487"/>
                  <a:pt x="49010" y="16200"/>
                  <a:pt x="132228" y="2522"/>
                </a:cubicBezTo>
                <a:cubicBezTo>
                  <a:pt x="215446" y="-11156"/>
                  <a:pt x="291882" y="32177"/>
                  <a:pt x="302802" y="99188"/>
                </a:cubicBezTo>
                <a:close/>
              </a:path>
            </a:pathLst>
          </a:custGeom>
          <a:solidFill>
            <a:schemeClr val="accent4"/>
          </a:soli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3" name="矩形 82"/>
          <p:cNvSpPr/>
          <p:nvPr>
            <p:custDataLst>
              <p:tags r:id="rId63"/>
            </p:custDataLst>
          </p:nvPr>
        </p:nvSpPr>
        <p:spPr>
          <a:xfrm>
            <a:off x="3396000" y="3460475"/>
            <a:ext cx="5400000" cy="39600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97436">
                <a:schemeClr val="bg2">
                  <a:alpha val="0"/>
                </a:schemeClr>
              </a:gs>
              <a:gs pos="50000">
                <a:schemeClr val="bg2"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85" name="任意多边形: 形状 84"/>
          <p:cNvSpPr/>
          <p:nvPr>
            <p:custDataLst>
              <p:tags r:id="rId64"/>
            </p:custDataLst>
          </p:nvPr>
        </p:nvSpPr>
        <p:spPr>
          <a:xfrm>
            <a:off x="1806188" y="3204958"/>
            <a:ext cx="153454" cy="36201"/>
          </a:xfrm>
          <a:custGeom>
            <a:avLst/>
            <a:gdLst>
              <a:gd name="connsiteX0" fmla="*/ 178308 w 178308"/>
              <a:gd name="connsiteY0" fmla="*/ 6667 h 42064"/>
              <a:gd name="connsiteX1" fmla="*/ 90011 w 178308"/>
              <a:gd name="connsiteY1" fmla="*/ 41624 h 42064"/>
              <a:gd name="connsiteX2" fmla="*/ 0 w 178308"/>
              <a:gd name="connsiteY2" fmla="*/ 0 h 42064"/>
              <a:gd name="connsiteX3" fmla="*/ 178308 w 178308"/>
              <a:gd name="connsiteY3" fmla="*/ 6667 h 42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308" h="42064">
                <a:moveTo>
                  <a:pt x="178308" y="6667"/>
                </a:moveTo>
                <a:cubicBezTo>
                  <a:pt x="178308" y="6667"/>
                  <a:pt x="171640" y="46673"/>
                  <a:pt x="90011" y="41624"/>
                </a:cubicBezTo>
                <a:cubicBezTo>
                  <a:pt x="30004" y="37909"/>
                  <a:pt x="0" y="0"/>
                  <a:pt x="0" y="0"/>
                </a:cubicBezTo>
                <a:lnTo>
                  <a:pt x="178308" y="6667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6" name="任意多边形: 形状 85"/>
          <p:cNvSpPr/>
          <p:nvPr>
            <p:custDataLst>
              <p:tags r:id="rId65"/>
            </p:custDataLst>
          </p:nvPr>
        </p:nvSpPr>
        <p:spPr>
          <a:xfrm>
            <a:off x="1217490" y="2512202"/>
            <a:ext cx="777974" cy="780674"/>
          </a:xfrm>
          <a:custGeom>
            <a:avLst/>
            <a:gdLst>
              <a:gd name="connsiteX0" fmla="*/ 882356 w 903978"/>
              <a:gd name="connsiteY0" fmla="*/ 784955 h 907115"/>
              <a:gd name="connsiteX1" fmla="*/ 872355 w 903978"/>
              <a:gd name="connsiteY1" fmla="*/ 719995 h 907115"/>
              <a:gd name="connsiteX2" fmla="*/ 822444 w 903978"/>
              <a:gd name="connsiteY2" fmla="*/ 691991 h 907115"/>
              <a:gd name="connsiteX3" fmla="*/ 820825 w 903978"/>
              <a:gd name="connsiteY3" fmla="*/ 689705 h 907115"/>
              <a:gd name="connsiteX4" fmla="*/ 855686 w 903978"/>
              <a:gd name="connsiteY4" fmla="*/ 654939 h 907115"/>
              <a:gd name="connsiteX5" fmla="*/ 597368 w 903978"/>
              <a:gd name="connsiteY5" fmla="*/ 113348 h 907115"/>
              <a:gd name="connsiteX6" fmla="*/ 727385 w 903978"/>
              <a:gd name="connsiteY6" fmla="*/ 363284 h 907115"/>
              <a:gd name="connsiteX7" fmla="*/ 682427 w 903978"/>
              <a:gd name="connsiteY7" fmla="*/ 306610 h 907115"/>
              <a:gd name="connsiteX8" fmla="*/ 722431 w 903978"/>
              <a:gd name="connsiteY8" fmla="*/ 469964 h 907115"/>
              <a:gd name="connsiteX9" fmla="*/ 679093 w 903978"/>
              <a:gd name="connsiteY9" fmla="*/ 361664 h 907115"/>
              <a:gd name="connsiteX10" fmla="*/ 700715 w 903978"/>
              <a:gd name="connsiteY10" fmla="*/ 531686 h 907115"/>
              <a:gd name="connsiteX11" fmla="*/ 670711 w 903978"/>
              <a:gd name="connsiteY11" fmla="*/ 458343 h 907115"/>
              <a:gd name="connsiteX12" fmla="*/ 695476 w 903978"/>
              <a:gd name="connsiteY12" fmla="*/ 646462 h 907115"/>
              <a:gd name="connsiteX13" fmla="*/ 638992 w 903978"/>
              <a:gd name="connsiteY13" fmla="*/ 619982 h 907115"/>
              <a:gd name="connsiteX14" fmla="*/ 542314 w 903978"/>
              <a:gd name="connsiteY14" fmla="*/ 479965 h 907115"/>
              <a:gd name="connsiteX15" fmla="*/ 395629 w 903978"/>
              <a:gd name="connsiteY15" fmla="*/ 0 h 907115"/>
              <a:gd name="connsiteX16" fmla="*/ 495641 w 903978"/>
              <a:gd name="connsiteY16" fmla="*/ 461582 h 907115"/>
              <a:gd name="connsiteX17" fmla="*/ 132453 w 903978"/>
              <a:gd name="connsiteY17" fmla="*/ 98298 h 907115"/>
              <a:gd name="connsiteX18" fmla="*/ 285805 w 903978"/>
              <a:gd name="connsiteY18" fmla="*/ 356616 h 907115"/>
              <a:gd name="connsiteX19" fmla="*/ 578414 w 903978"/>
              <a:gd name="connsiteY19" fmla="*/ 703612 h 907115"/>
              <a:gd name="connsiteX20" fmla="*/ 387532 w 903978"/>
              <a:gd name="connsiteY20" fmla="*/ 711518 h 907115"/>
              <a:gd name="connsiteX21" fmla="*/ 290854 w 903978"/>
              <a:gd name="connsiteY21" fmla="*/ 673227 h 907115"/>
              <a:gd name="connsiteX22" fmla="*/ 334192 w 903978"/>
              <a:gd name="connsiteY22" fmla="*/ 731520 h 907115"/>
              <a:gd name="connsiteX23" fmla="*/ 197509 w 903978"/>
              <a:gd name="connsiteY23" fmla="*/ 673227 h 907115"/>
              <a:gd name="connsiteX24" fmla="*/ 252468 w 903978"/>
              <a:gd name="connsiteY24" fmla="*/ 719900 h 907115"/>
              <a:gd name="connsiteX25" fmla="*/ 4151 w 903978"/>
              <a:gd name="connsiteY25" fmla="*/ 636556 h 907115"/>
              <a:gd name="connsiteX26" fmla="*/ 614132 w 903978"/>
              <a:gd name="connsiteY26" fmla="*/ 906494 h 907115"/>
              <a:gd name="connsiteX27" fmla="*/ 732242 w 903978"/>
              <a:gd name="connsiteY27" fmla="*/ 811816 h 907115"/>
              <a:gd name="connsiteX28" fmla="*/ 797393 w 903978"/>
              <a:gd name="connsiteY28" fmla="*/ 828199 h 907115"/>
              <a:gd name="connsiteX29" fmla="*/ 862354 w 903978"/>
              <a:gd name="connsiteY29" fmla="*/ 811530 h 907115"/>
              <a:gd name="connsiteX30" fmla="*/ 903978 w 903978"/>
              <a:gd name="connsiteY30" fmla="*/ 819817 h 907115"/>
              <a:gd name="connsiteX31" fmla="*/ 882356 w 903978"/>
              <a:gd name="connsiteY31" fmla="*/ 784860 h 907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903978" h="907115">
                <a:moveTo>
                  <a:pt x="882356" y="784955"/>
                </a:moveTo>
                <a:cubicBezTo>
                  <a:pt x="882356" y="784955"/>
                  <a:pt x="885690" y="753332"/>
                  <a:pt x="872355" y="719995"/>
                </a:cubicBezTo>
                <a:cubicBezTo>
                  <a:pt x="865878" y="703802"/>
                  <a:pt x="843590" y="695897"/>
                  <a:pt x="822444" y="691991"/>
                </a:cubicBezTo>
                <a:cubicBezTo>
                  <a:pt x="821873" y="691229"/>
                  <a:pt x="821396" y="690467"/>
                  <a:pt x="820825" y="689705"/>
                </a:cubicBezTo>
                <a:cubicBezTo>
                  <a:pt x="833398" y="680752"/>
                  <a:pt x="853400" y="665131"/>
                  <a:pt x="855686" y="654939"/>
                </a:cubicBezTo>
                <a:cubicBezTo>
                  <a:pt x="859020" y="639985"/>
                  <a:pt x="794060" y="281654"/>
                  <a:pt x="597368" y="113348"/>
                </a:cubicBezTo>
                <a:cubicBezTo>
                  <a:pt x="597368" y="113348"/>
                  <a:pt x="690713" y="280035"/>
                  <a:pt x="727385" y="363284"/>
                </a:cubicBezTo>
                <a:cubicBezTo>
                  <a:pt x="727385" y="363284"/>
                  <a:pt x="690713" y="311658"/>
                  <a:pt x="682427" y="306610"/>
                </a:cubicBezTo>
                <a:cubicBezTo>
                  <a:pt x="674140" y="301562"/>
                  <a:pt x="722431" y="469964"/>
                  <a:pt x="722431" y="469964"/>
                </a:cubicBezTo>
                <a:cubicBezTo>
                  <a:pt x="722431" y="469964"/>
                  <a:pt x="685760" y="364998"/>
                  <a:pt x="679093" y="361664"/>
                </a:cubicBezTo>
                <a:cubicBezTo>
                  <a:pt x="672425" y="358331"/>
                  <a:pt x="700715" y="531686"/>
                  <a:pt x="700715" y="531686"/>
                </a:cubicBezTo>
                <a:cubicBezTo>
                  <a:pt x="700715" y="531686"/>
                  <a:pt x="679093" y="456724"/>
                  <a:pt x="670711" y="458343"/>
                </a:cubicBezTo>
                <a:cubicBezTo>
                  <a:pt x="663662" y="459772"/>
                  <a:pt x="681760" y="590455"/>
                  <a:pt x="695476" y="646462"/>
                </a:cubicBezTo>
                <a:cubicBezTo>
                  <a:pt x="676140" y="639223"/>
                  <a:pt x="656709" y="630650"/>
                  <a:pt x="638992" y="619982"/>
                </a:cubicBezTo>
                <a:cubicBezTo>
                  <a:pt x="572318" y="579977"/>
                  <a:pt x="545648" y="529971"/>
                  <a:pt x="542314" y="479965"/>
                </a:cubicBezTo>
                <a:cubicBezTo>
                  <a:pt x="538980" y="429959"/>
                  <a:pt x="462304" y="83344"/>
                  <a:pt x="395629" y="0"/>
                </a:cubicBezTo>
                <a:cubicBezTo>
                  <a:pt x="395629" y="0"/>
                  <a:pt x="513929" y="381667"/>
                  <a:pt x="495641" y="461582"/>
                </a:cubicBezTo>
                <a:cubicBezTo>
                  <a:pt x="473067" y="560546"/>
                  <a:pt x="132453" y="98298"/>
                  <a:pt x="132453" y="98298"/>
                </a:cubicBezTo>
                <a:cubicBezTo>
                  <a:pt x="132453" y="98298"/>
                  <a:pt x="179125" y="254984"/>
                  <a:pt x="285805" y="356616"/>
                </a:cubicBezTo>
                <a:cubicBezTo>
                  <a:pt x="385151" y="451390"/>
                  <a:pt x="536599" y="622745"/>
                  <a:pt x="578414" y="703612"/>
                </a:cubicBezTo>
                <a:cubicBezTo>
                  <a:pt x="498594" y="698468"/>
                  <a:pt x="387532" y="711518"/>
                  <a:pt x="387532" y="711518"/>
                </a:cubicBezTo>
                <a:cubicBezTo>
                  <a:pt x="319238" y="674846"/>
                  <a:pt x="290854" y="660178"/>
                  <a:pt x="290854" y="673227"/>
                </a:cubicBezTo>
                <a:cubicBezTo>
                  <a:pt x="290854" y="686276"/>
                  <a:pt x="345813" y="734854"/>
                  <a:pt x="334192" y="731520"/>
                </a:cubicBezTo>
                <a:cubicBezTo>
                  <a:pt x="322572" y="728186"/>
                  <a:pt x="195889" y="668179"/>
                  <a:pt x="197509" y="673227"/>
                </a:cubicBezTo>
                <a:cubicBezTo>
                  <a:pt x="199223" y="678180"/>
                  <a:pt x="279138" y="733235"/>
                  <a:pt x="252468" y="719900"/>
                </a:cubicBezTo>
                <a:cubicBezTo>
                  <a:pt x="225798" y="706565"/>
                  <a:pt x="-35854" y="614934"/>
                  <a:pt x="4151" y="636556"/>
                </a:cubicBezTo>
                <a:cubicBezTo>
                  <a:pt x="44156" y="658178"/>
                  <a:pt x="512405" y="921544"/>
                  <a:pt x="614132" y="906494"/>
                </a:cubicBezTo>
                <a:cubicBezTo>
                  <a:pt x="681950" y="896493"/>
                  <a:pt x="721003" y="832961"/>
                  <a:pt x="732242" y="811816"/>
                </a:cubicBezTo>
                <a:cubicBezTo>
                  <a:pt x="751483" y="819055"/>
                  <a:pt x="779296" y="828199"/>
                  <a:pt x="797393" y="828199"/>
                </a:cubicBezTo>
                <a:cubicBezTo>
                  <a:pt x="827397" y="828199"/>
                  <a:pt x="862354" y="811530"/>
                  <a:pt x="862354" y="811530"/>
                </a:cubicBezTo>
                <a:lnTo>
                  <a:pt x="903978" y="819817"/>
                </a:lnTo>
                <a:lnTo>
                  <a:pt x="882356" y="78486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8" name="任意多边形: 形状 87"/>
          <p:cNvSpPr/>
          <p:nvPr>
            <p:custDataLst>
              <p:tags r:id="rId66"/>
            </p:custDataLst>
          </p:nvPr>
        </p:nvSpPr>
        <p:spPr>
          <a:xfrm flipH="1">
            <a:off x="10041352" y="1936203"/>
            <a:ext cx="143367" cy="33821"/>
          </a:xfrm>
          <a:custGeom>
            <a:avLst/>
            <a:gdLst>
              <a:gd name="connsiteX0" fmla="*/ 178308 w 178308"/>
              <a:gd name="connsiteY0" fmla="*/ 6667 h 42064"/>
              <a:gd name="connsiteX1" fmla="*/ 90011 w 178308"/>
              <a:gd name="connsiteY1" fmla="*/ 41624 h 42064"/>
              <a:gd name="connsiteX2" fmla="*/ 0 w 178308"/>
              <a:gd name="connsiteY2" fmla="*/ 0 h 42064"/>
              <a:gd name="connsiteX3" fmla="*/ 178308 w 178308"/>
              <a:gd name="connsiteY3" fmla="*/ 6667 h 42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308" h="42064">
                <a:moveTo>
                  <a:pt x="178308" y="6667"/>
                </a:moveTo>
                <a:cubicBezTo>
                  <a:pt x="178308" y="6667"/>
                  <a:pt x="171640" y="46673"/>
                  <a:pt x="90011" y="41624"/>
                </a:cubicBezTo>
                <a:cubicBezTo>
                  <a:pt x="30004" y="37909"/>
                  <a:pt x="0" y="0"/>
                  <a:pt x="0" y="0"/>
                </a:cubicBezTo>
                <a:lnTo>
                  <a:pt x="178308" y="6667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9" name="任意多边形: 形状 88"/>
          <p:cNvSpPr/>
          <p:nvPr>
            <p:custDataLst>
              <p:tags r:id="rId67"/>
            </p:custDataLst>
          </p:nvPr>
        </p:nvSpPr>
        <p:spPr>
          <a:xfrm flipH="1">
            <a:off x="10007884" y="1288982"/>
            <a:ext cx="726838" cy="729360"/>
          </a:xfrm>
          <a:custGeom>
            <a:avLst/>
            <a:gdLst>
              <a:gd name="connsiteX0" fmla="*/ 882356 w 903978"/>
              <a:gd name="connsiteY0" fmla="*/ 784955 h 907115"/>
              <a:gd name="connsiteX1" fmla="*/ 872355 w 903978"/>
              <a:gd name="connsiteY1" fmla="*/ 719995 h 907115"/>
              <a:gd name="connsiteX2" fmla="*/ 822444 w 903978"/>
              <a:gd name="connsiteY2" fmla="*/ 691991 h 907115"/>
              <a:gd name="connsiteX3" fmla="*/ 820825 w 903978"/>
              <a:gd name="connsiteY3" fmla="*/ 689705 h 907115"/>
              <a:gd name="connsiteX4" fmla="*/ 855686 w 903978"/>
              <a:gd name="connsiteY4" fmla="*/ 654939 h 907115"/>
              <a:gd name="connsiteX5" fmla="*/ 597368 w 903978"/>
              <a:gd name="connsiteY5" fmla="*/ 113348 h 907115"/>
              <a:gd name="connsiteX6" fmla="*/ 727385 w 903978"/>
              <a:gd name="connsiteY6" fmla="*/ 363284 h 907115"/>
              <a:gd name="connsiteX7" fmla="*/ 682427 w 903978"/>
              <a:gd name="connsiteY7" fmla="*/ 306610 h 907115"/>
              <a:gd name="connsiteX8" fmla="*/ 722431 w 903978"/>
              <a:gd name="connsiteY8" fmla="*/ 469964 h 907115"/>
              <a:gd name="connsiteX9" fmla="*/ 679093 w 903978"/>
              <a:gd name="connsiteY9" fmla="*/ 361664 h 907115"/>
              <a:gd name="connsiteX10" fmla="*/ 700715 w 903978"/>
              <a:gd name="connsiteY10" fmla="*/ 531686 h 907115"/>
              <a:gd name="connsiteX11" fmla="*/ 670711 w 903978"/>
              <a:gd name="connsiteY11" fmla="*/ 458343 h 907115"/>
              <a:gd name="connsiteX12" fmla="*/ 695476 w 903978"/>
              <a:gd name="connsiteY12" fmla="*/ 646462 h 907115"/>
              <a:gd name="connsiteX13" fmla="*/ 638992 w 903978"/>
              <a:gd name="connsiteY13" fmla="*/ 619982 h 907115"/>
              <a:gd name="connsiteX14" fmla="*/ 542314 w 903978"/>
              <a:gd name="connsiteY14" fmla="*/ 479965 h 907115"/>
              <a:gd name="connsiteX15" fmla="*/ 395629 w 903978"/>
              <a:gd name="connsiteY15" fmla="*/ 0 h 907115"/>
              <a:gd name="connsiteX16" fmla="*/ 495641 w 903978"/>
              <a:gd name="connsiteY16" fmla="*/ 461582 h 907115"/>
              <a:gd name="connsiteX17" fmla="*/ 132453 w 903978"/>
              <a:gd name="connsiteY17" fmla="*/ 98298 h 907115"/>
              <a:gd name="connsiteX18" fmla="*/ 285805 w 903978"/>
              <a:gd name="connsiteY18" fmla="*/ 356616 h 907115"/>
              <a:gd name="connsiteX19" fmla="*/ 578414 w 903978"/>
              <a:gd name="connsiteY19" fmla="*/ 703612 h 907115"/>
              <a:gd name="connsiteX20" fmla="*/ 387532 w 903978"/>
              <a:gd name="connsiteY20" fmla="*/ 711518 h 907115"/>
              <a:gd name="connsiteX21" fmla="*/ 290854 w 903978"/>
              <a:gd name="connsiteY21" fmla="*/ 673227 h 907115"/>
              <a:gd name="connsiteX22" fmla="*/ 334192 w 903978"/>
              <a:gd name="connsiteY22" fmla="*/ 731520 h 907115"/>
              <a:gd name="connsiteX23" fmla="*/ 197509 w 903978"/>
              <a:gd name="connsiteY23" fmla="*/ 673227 h 907115"/>
              <a:gd name="connsiteX24" fmla="*/ 252468 w 903978"/>
              <a:gd name="connsiteY24" fmla="*/ 719900 h 907115"/>
              <a:gd name="connsiteX25" fmla="*/ 4151 w 903978"/>
              <a:gd name="connsiteY25" fmla="*/ 636556 h 907115"/>
              <a:gd name="connsiteX26" fmla="*/ 614132 w 903978"/>
              <a:gd name="connsiteY26" fmla="*/ 906494 h 907115"/>
              <a:gd name="connsiteX27" fmla="*/ 732242 w 903978"/>
              <a:gd name="connsiteY27" fmla="*/ 811816 h 907115"/>
              <a:gd name="connsiteX28" fmla="*/ 797393 w 903978"/>
              <a:gd name="connsiteY28" fmla="*/ 828199 h 907115"/>
              <a:gd name="connsiteX29" fmla="*/ 862354 w 903978"/>
              <a:gd name="connsiteY29" fmla="*/ 811530 h 907115"/>
              <a:gd name="connsiteX30" fmla="*/ 903978 w 903978"/>
              <a:gd name="connsiteY30" fmla="*/ 819817 h 907115"/>
              <a:gd name="connsiteX31" fmla="*/ 882356 w 903978"/>
              <a:gd name="connsiteY31" fmla="*/ 784860 h 907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903978" h="907115">
                <a:moveTo>
                  <a:pt x="882356" y="784955"/>
                </a:moveTo>
                <a:cubicBezTo>
                  <a:pt x="882356" y="784955"/>
                  <a:pt x="885690" y="753332"/>
                  <a:pt x="872355" y="719995"/>
                </a:cubicBezTo>
                <a:cubicBezTo>
                  <a:pt x="865878" y="703802"/>
                  <a:pt x="843590" y="695897"/>
                  <a:pt x="822444" y="691991"/>
                </a:cubicBezTo>
                <a:cubicBezTo>
                  <a:pt x="821873" y="691229"/>
                  <a:pt x="821396" y="690467"/>
                  <a:pt x="820825" y="689705"/>
                </a:cubicBezTo>
                <a:cubicBezTo>
                  <a:pt x="833398" y="680752"/>
                  <a:pt x="853400" y="665131"/>
                  <a:pt x="855686" y="654939"/>
                </a:cubicBezTo>
                <a:cubicBezTo>
                  <a:pt x="859020" y="639985"/>
                  <a:pt x="794060" y="281654"/>
                  <a:pt x="597368" y="113348"/>
                </a:cubicBezTo>
                <a:cubicBezTo>
                  <a:pt x="597368" y="113348"/>
                  <a:pt x="690713" y="280035"/>
                  <a:pt x="727385" y="363284"/>
                </a:cubicBezTo>
                <a:cubicBezTo>
                  <a:pt x="727385" y="363284"/>
                  <a:pt x="690713" y="311658"/>
                  <a:pt x="682427" y="306610"/>
                </a:cubicBezTo>
                <a:cubicBezTo>
                  <a:pt x="674140" y="301562"/>
                  <a:pt x="722431" y="469964"/>
                  <a:pt x="722431" y="469964"/>
                </a:cubicBezTo>
                <a:cubicBezTo>
                  <a:pt x="722431" y="469964"/>
                  <a:pt x="685760" y="364998"/>
                  <a:pt x="679093" y="361664"/>
                </a:cubicBezTo>
                <a:cubicBezTo>
                  <a:pt x="672425" y="358331"/>
                  <a:pt x="700715" y="531686"/>
                  <a:pt x="700715" y="531686"/>
                </a:cubicBezTo>
                <a:cubicBezTo>
                  <a:pt x="700715" y="531686"/>
                  <a:pt x="679093" y="456724"/>
                  <a:pt x="670711" y="458343"/>
                </a:cubicBezTo>
                <a:cubicBezTo>
                  <a:pt x="663662" y="459772"/>
                  <a:pt x="681760" y="590455"/>
                  <a:pt x="695476" y="646462"/>
                </a:cubicBezTo>
                <a:cubicBezTo>
                  <a:pt x="676140" y="639223"/>
                  <a:pt x="656709" y="630650"/>
                  <a:pt x="638992" y="619982"/>
                </a:cubicBezTo>
                <a:cubicBezTo>
                  <a:pt x="572318" y="579977"/>
                  <a:pt x="545648" y="529971"/>
                  <a:pt x="542314" y="479965"/>
                </a:cubicBezTo>
                <a:cubicBezTo>
                  <a:pt x="538980" y="429959"/>
                  <a:pt x="462304" y="83344"/>
                  <a:pt x="395629" y="0"/>
                </a:cubicBezTo>
                <a:cubicBezTo>
                  <a:pt x="395629" y="0"/>
                  <a:pt x="513929" y="381667"/>
                  <a:pt x="495641" y="461582"/>
                </a:cubicBezTo>
                <a:cubicBezTo>
                  <a:pt x="473067" y="560546"/>
                  <a:pt x="132453" y="98298"/>
                  <a:pt x="132453" y="98298"/>
                </a:cubicBezTo>
                <a:cubicBezTo>
                  <a:pt x="132453" y="98298"/>
                  <a:pt x="179125" y="254984"/>
                  <a:pt x="285805" y="356616"/>
                </a:cubicBezTo>
                <a:cubicBezTo>
                  <a:pt x="385151" y="451390"/>
                  <a:pt x="536599" y="622745"/>
                  <a:pt x="578414" y="703612"/>
                </a:cubicBezTo>
                <a:cubicBezTo>
                  <a:pt x="498594" y="698468"/>
                  <a:pt x="387532" y="711518"/>
                  <a:pt x="387532" y="711518"/>
                </a:cubicBezTo>
                <a:cubicBezTo>
                  <a:pt x="319238" y="674846"/>
                  <a:pt x="290854" y="660178"/>
                  <a:pt x="290854" y="673227"/>
                </a:cubicBezTo>
                <a:cubicBezTo>
                  <a:pt x="290854" y="686276"/>
                  <a:pt x="345813" y="734854"/>
                  <a:pt x="334192" y="731520"/>
                </a:cubicBezTo>
                <a:cubicBezTo>
                  <a:pt x="322572" y="728186"/>
                  <a:pt x="195889" y="668179"/>
                  <a:pt x="197509" y="673227"/>
                </a:cubicBezTo>
                <a:cubicBezTo>
                  <a:pt x="199223" y="678180"/>
                  <a:pt x="279138" y="733235"/>
                  <a:pt x="252468" y="719900"/>
                </a:cubicBezTo>
                <a:cubicBezTo>
                  <a:pt x="225798" y="706565"/>
                  <a:pt x="-35854" y="614934"/>
                  <a:pt x="4151" y="636556"/>
                </a:cubicBezTo>
                <a:cubicBezTo>
                  <a:pt x="44156" y="658178"/>
                  <a:pt x="512405" y="921544"/>
                  <a:pt x="614132" y="906494"/>
                </a:cubicBezTo>
                <a:cubicBezTo>
                  <a:pt x="681950" y="896493"/>
                  <a:pt x="721003" y="832961"/>
                  <a:pt x="732242" y="811816"/>
                </a:cubicBezTo>
                <a:cubicBezTo>
                  <a:pt x="751483" y="819055"/>
                  <a:pt x="779296" y="828199"/>
                  <a:pt x="797393" y="828199"/>
                </a:cubicBezTo>
                <a:cubicBezTo>
                  <a:pt x="827397" y="828199"/>
                  <a:pt x="862354" y="811530"/>
                  <a:pt x="862354" y="811530"/>
                </a:cubicBezTo>
                <a:lnTo>
                  <a:pt x="903978" y="819817"/>
                </a:lnTo>
                <a:lnTo>
                  <a:pt x="882356" y="78486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  <p:custDataLst>
              <p:tags r:id="rId68"/>
            </p:custDataLst>
          </p:nvPr>
        </p:nvSpPr>
        <p:spPr>
          <a:xfrm>
            <a:off x="2825750" y="1267147"/>
            <a:ext cx="6540500" cy="2061641"/>
          </a:xfrm>
        </p:spPr>
        <p:txBody>
          <a:bodyPr wrap="square" anchor="b">
            <a:normAutofit/>
          </a:bodyPr>
          <a:lstStyle>
            <a:lvl1pPr algn="ctr">
              <a:lnSpc>
                <a:spcPct val="100000"/>
              </a:lnSpc>
              <a:defRPr sz="600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69"/>
            </p:custDataLst>
          </p:nvPr>
        </p:nvSpPr>
        <p:spPr>
          <a:xfrm>
            <a:off x="2825750" y="3495405"/>
            <a:ext cx="6540500" cy="556699"/>
          </a:xfrm>
        </p:spPr>
        <p:txBody>
          <a:bodyPr wrap="square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0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1"/>
            </p:custDataLst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2"/>
            </p:custDataLst>
          </p:nvPr>
        </p:nvSpPr>
        <p:spPr>
          <a:xfrm>
            <a:off x="8610600" y="6356350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91" name="文本占位符 90"/>
          <p:cNvSpPr>
            <a:spLocks noGrp="1"/>
          </p:cNvSpPr>
          <p:nvPr>
            <p:ph type="body" sz="quarter" idx="17" hasCustomPrompt="1"/>
            <p:custDataLst>
              <p:tags r:id="rId73"/>
            </p:custDataLst>
          </p:nvPr>
        </p:nvSpPr>
        <p:spPr>
          <a:xfrm>
            <a:off x="4656000" y="4286060"/>
            <a:ext cx="2880000" cy="504000"/>
          </a:xfrm>
          <a:custGeom>
            <a:avLst/>
            <a:gdLst>
              <a:gd name="connsiteX0" fmla="*/ 108582 w 2880000"/>
              <a:gd name="connsiteY0" fmla="*/ 0 h 504000"/>
              <a:gd name="connsiteX1" fmla="*/ 287372 w 2880000"/>
              <a:gd name="connsiteY1" fmla="*/ 0 h 504000"/>
              <a:gd name="connsiteX2" fmla="*/ 287372 w 2880000"/>
              <a:gd name="connsiteY2" fmla="*/ 83281 h 504000"/>
              <a:gd name="connsiteX3" fmla="*/ 2592628 w 2880000"/>
              <a:gd name="connsiteY3" fmla="*/ 83281 h 504000"/>
              <a:gd name="connsiteX4" fmla="*/ 2592628 w 2880000"/>
              <a:gd name="connsiteY4" fmla="*/ 0 h 504000"/>
              <a:gd name="connsiteX5" fmla="*/ 2771418 w 2880000"/>
              <a:gd name="connsiteY5" fmla="*/ 0 h 504000"/>
              <a:gd name="connsiteX6" fmla="*/ 2880000 w 2880000"/>
              <a:gd name="connsiteY6" fmla="*/ 108582 h 504000"/>
              <a:gd name="connsiteX7" fmla="*/ 2880000 w 2880000"/>
              <a:gd name="connsiteY7" fmla="*/ 395418 h 504000"/>
              <a:gd name="connsiteX8" fmla="*/ 2771418 w 2880000"/>
              <a:gd name="connsiteY8" fmla="*/ 504000 h 504000"/>
              <a:gd name="connsiteX9" fmla="*/ 108582 w 2880000"/>
              <a:gd name="connsiteY9" fmla="*/ 504000 h 504000"/>
              <a:gd name="connsiteX10" fmla="*/ 0 w 2880000"/>
              <a:gd name="connsiteY10" fmla="*/ 395418 h 504000"/>
              <a:gd name="connsiteX11" fmla="*/ 0 w 2880000"/>
              <a:gd name="connsiteY11" fmla="*/ 108582 h 504000"/>
              <a:gd name="connsiteX12" fmla="*/ 108582 w 2880000"/>
              <a:gd name="connsiteY12" fmla="*/ 0 h 504000"/>
              <a:gd name="connsiteX0-1" fmla="*/ 2592628 w 2880000"/>
              <a:gd name="connsiteY0-2" fmla="*/ 83281 h 504000"/>
              <a:gd name="connsiteX1-3" fmla="*/ 2592628 w 2880000"/>
              <a:gd name="connsiteY1-4" fmla="*/ 0 h 504000"/>
              <a:gd name="connsiteX2-5" fmla="*/ 2771418 w 2880000"/>
              <a:gd name="connsiteY2-6" fmla="*/ 0 h 504000"/>
              <a:gd name="connsiteX3-7" fmla="*/ 2880000 w 2880000"/>
              <a:gd name="connsiteY3-8" fmla="*/ 108582 h 504000"/>
              <a:gd name="connsiteX4-9" fmla="*/ 2880000 w 2880000"/>
              <a:gd name="connsiteY4-10" fmla="*/ 395418 h 504000"/>
              <a:gd name="connsiteX5-11" fmla="*/ 2771418 w 2880000"/>
              <a:gd name="connsiteY5-12" fmla="*/ 504000 h 504000"/>
              <a:gd name="connsiteX6-13" fmla="*/ 108582 w 2880000"/>
              <a:gd name="connsiteY6-14" fmla="*/ 504000 h 504000"/>
              <a:gd name="connsiteX7-15" fmla="*/ 0 w 2880000"/>
              <a:gd name="connsiteY7-16" fmla="*/ 395418 h 504000"/>
              <a:gd name="connsiteX8-17" fmla="*/ 0 w 2880000"/>
              <a:gd name="connsiteY8-18" fmla="*/ 108582 h 504000"/>
              <a:gd name="connsiteX9-19" fmla="*/ 108582 w 2880000"/>
              <a:gd name="connsiteY9-20" fmla="*/ 0 h 504000"/>
              <a:gd name="connsiteX10-21" fmla="*/ 287372 w 2880000"/>
              <a:gd name="connsiteY10-22" fmla="*/ 0 h 504000"/>
              <a:gd name="connsiteX11-23" fmla="*/ 287372 w 2880000"/>
              <a:gd name="connsiteY11-24" fmla="*/ 83281 h 504000"/>
              <a:gd name="connsiteX12-25" fmla="*/ 2684068 w 2880000"/>
              <a:gd name="connsiteY12-26" fmla="*/ 174721 h 504000"/>
              <a:gd name="connsiteX0-27" fmla="*/ 2592628 w 2880000"/>
              <a:gd name="connsiteY0-28" fmla="*/ 83281 h 504000"/>
              <a:gd name="connsiteX1-29" fmla="*/ 2592628 w 2880000"/>
              <a:gd name="connsiteY1-30" fmla="*/ 0 h 504000"/>
              <a:gd name="connsiteX2-31" fmla="*/ 2771418 w 2880000"/>
              <a:gd name="connsiteY2-32" fmla="*/ 0 h 504000"/>
              <a:gd name="connsiteX3-33" fmla="*/ 2880000 w 2880000"/>
              <a:gd name="connsiteY3-34" fmla="*/ 108582 h 504000"/>
              <a:gd name="connsiteX4-35" fmla="*/ 2880000 w 2880000"/>
              <a:gd name="connsiteY4-36" fmla="*/ 395418 h 504000"/>
              <a:gd name="connsiteX5-37" fmla="*/ 2771418 w 2880000"/>
              <a:gd name="connsiteY5-38" fmla="*/ 504000 h 504000"/>
              <a:gd name="connsiteX6-39" fmla="*/ 108582 w 2880000"/>
              <a:gd name="connsiteY6-40" fmla="*/ 504000 h 504000"/>
              <a:gd name="connsiteX7-41" fmla="*/ 0 w 2880000"/>
              <a:gd name="connsiteY7-42" fmla="*/ 395418 h 504000"/>
              <a:gd name="connsiteX8-43" fmla="*/ 0 w 2880000"/>
              <a:gd name="connsiteY8-44" fmla="*/ 108582 h 504000"/>
              <a:gd name="connsiteX9-45" fmla="*/ 108582 w 2880000"/>
              <a:gd name="connsiteY9-46" fmla="*/ 0 h 504000"/>
              <a:gd name="connsiteX10-47" fmla="*/ 287372 w 2880000"/>
              <a:gd name="connsiteY10-48" fmla="*/ 0 h 504000"/>
              <a:gd name="connsiteX11-49" fmla="*/ 287372 w 2880000"/>
              <a:gd name="connsiteY11-50" fmla="*/ 83281 h 504000"/>
              <a:gd name="connsiteX12-51" fmla="*/ 2684068 w 2880000"/>
              <a:gd name="connsiteY12-52" fmla="*/ 184246 h 504000"/>
              <a:gd name="connsiteX0-53" fmla="*/ 2592628 w 2880000"/>
              <a:gd name="connsiteY0-54" fmla="*/ 83281 h 504000"/>
              <a:gd name="connsiteX1-55" fmla="*/ 2592628 w 2880000"/>
              <a:gd name="connsiteY1-56" fmla="*/ 0 h 504000"/>
              <a:gd name="connsiteX2-57" fmla="*/ 2771418 w 2880000"/>
              <a:gd name="connsiteY2-58" fmla="*/ 0 h 504000"/>
              <a:gd name="connsiteX3-59" fmla="*/ 2880000 w 2880000"/>
              <a:gd name="connsiteY3-60" fmla="*/ 108582 h 504000"/>
              <a:gd name="connsiteX4-61" fmla="*/ 2880000 w 2880000"/>
              <a:gd name="connsiteY4-62" fmla="*/ 395418 h 504000"/>
              <a:gd name="connsiteX5-63" fmla="*/ 2771418 w 2880000"/>
              <a:gd name="connsiteY5-64" fmla="*/ 504000 h 504000"/>
              <a:gd name="connsiteX6-65" fmla="*/ 108582 w 2880000"/>
              <a:gd name="connsiteY6-66" fmla="*/ 504000 h 504000"/>
              <a:gd name="connsiteX7-67" fmla="*/ 0 w 2880000"/>
              <a:gd name="connsiteY7-68" fmla="*/ 395418 h 504000"/>
              <a:gd name="connsiteX8-69" fmla="*/ 0 w 2880000"/>
              <a:gd name="connsiteY8-70" fmla="*/ 108582 h 504000"/>
              <a:gd name="connsiteX9-71" fmla="*/ 108582 w 2880000"/>
              <a:gd name="connsiteY9-72" fmla="*/ 0 h 504000"/>
              <a:gd name="connsiteX10-73" fmla="*/ 287372 w 2880000"/>
              <a:gd name="connsiteY10-74" fmla="*/ 0 h 504000"/>
              <a:gd name="connsiteX11-75" fmla="*/ 287372 w 2880000"/>
              <a:gd name="connsiteY11-76" fmla="*/ 83281 h 504000"/>
              <a:gd name="connsiteX0-77" fmla="*/ 2592628 w 2880000"/>
              <a:gd name="connsiteY0-78" fmla="*/ 0 h 504000"/>
              <a:gd name="connsiteX1-79" fmla="*/ 2771418 w 2880000"/>
              <a:gd name="connsiteY1-80" fmla="*/ 0 h 504000"/>
              <a:gd name="connsiteX2-81" fmla="*/ 2880000 w 2880000"/>
              <a:gd name="connsiteY2-82" fmla="*/ 108582 h 504000"/>
              <a:gd name="connsiteX3-83" fmla="*/ 2880000 w 2880000"/>
              <a:gd name="connsiteY3-84" fmla="*/ 395418 h 504000"/>
              <a:gd name="connsiteX4-85" fmla="*/ 2771418 w 2880000"/>
              <a:gd name="connsiteY4-86" fmla="*/ 504000 h 504000"/>
              <a:gd name="connsiteX5-87" fmla="*/ 108582 w 2880000"/>
              <a:gd name="connsiteY5-88" fmla="*/ 504000 h 504000"/>
              <a:gd name="connsiteX6-89" fmla="*/ 0 w 2880000"/>
              <a:gd name="connsiteY6-90" fmla="*/ 395418 h 504000"/>
              <a:gd name="connsiteX7-91" fmla="*/ 0 w 2880000"/>
              <a:gd name="connsiteY7-92" fmla="*/ 108582 h 504000"/>
              <a:gd name="connsiteX8-93" fmla="*/ 108582 w 2880000"/>
              <a:gd name="connsiteY8-94" fmla="*/ 0 h 504000"/>
              <a:gd name="connsiteX9-95" fmla="*/ 287372 w 2880000"/>
              <a:gd name="connsiteY9-96" fmla="*/ 0 h 504000"/>
              <a:gd name="connsiteX10-97" fmla="*/ 287372 w 2880000"/>
              <a:gd name="connsiteY10-98" fmla="*/ 83281 h 504000"/>
              <a:gd name="connsiteX0-99" fmla="*/ 2592628 w 2880000"/>
              <a:gd name="connsiteY0-100" fmla="*/ 0 h 504000"/>
              <a:gd name="connsiteX1-101" fmla="*/ 2771418 w 2880000"/>
              <a:gd name="connsiteY1-102" fmla="*/ 0 h 504000"/>
              <a:gd name="connsiteX2-103" fmla="*/ 2880000 w 2880000"/>
              <a:gd name="connsiteY2-104" fmla="*/ 108582 h 504000"/>
              <a:gd name="connsiteX3-105" fmla="*/ 2880000 w 2880000"/>
              <a:gd name="connsiteY3-106" fmla="*/ 395418 h 504000"/>
              <a:gd name="connsiteX4-107" fmla="*/ 2771418 w 2880000"/>
              <a:gd name="connsiteY4-108" fmla="*/ 504000 h 504000"/>
              <a:gd name="connsiteX5-109" fmla="*/ 108582 w 2880000"/>
              <a:gd name="connsiteY5-110" fmla="*/ 504000 h 504000"/>
              <a:gd name="connsiteX6-111" fmla="*/ 0 w 2880000"/>
              <a:gd name="connsiteY6-112" fmla="*/ 395418 h 504000"/>
              <a:gd name="connsiteX7-113" fmla="*/ 0 w 2880000"/>
              <a:gd name="connsiteY7-114" fmla="*/ 108582 h 504000"/>
              <a:gd name="connsiteX8-115" fmla="*/ 108582 w 2880000"/>
              <a:gd name="connsiteY8-116" fmla="*/ 0 h 504000"/>
              <a:gd name="connsiteX9-117" fmla="*/ 287372 w 2880000"/>
              <a:gd name="connsiteY9-118" fmla="*/ 0 h 504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2880000" h="504000">
                <a:moveTo>
                  <a:pt x="2592628" y="0"/>
                </a:moveTo>
                <a:lnTo>
                  <a:pt x="2771418" y="0"/>
                </a:lnTo>
                <a:cubicBezTo>
                  <a:pt x="2831386" y="0"/>
                  <a:pt x="2880000" y="48614"/>
                  <a:pt x="2880000" y="108582"/>
                </a:cubicBezTo>
                <a:lnTo>
                  <a:pt x="2880000" y="395418"/>
                </a:lnTo>
                <a:cubicBezTo>
                  <a:pt x="2880000" y="455386"/>
                  <a:pt x="2831386" y="504000"/>
                  <a:pt x="2771418" y="504000"/>
                </a:cubicBezTo>
                <a:lnTo>
                  <a:pt x="108582" y="504000"/>
                </a:lnTo>
                <a:cubicBezTo>
                  <a:pt x="48614" y="504000"/>
                  <a:pt x="0" y="455386"/>
                  <a:pt x="0" y="395418"/>
                </a:cubicBezTo>
                <a:lnTo>
                  <a:pt x="0" y="108582"/>
                </a:lnTo>
                <a:cubicBezTo>
                  <a:pt x="0" y="48614"/>
                  <a:pt x="48614" y="0"/>
                  <a:pt x="108582" y="0"/>
                </a:cubicBezTo>
                <a:lnTo>
                  <a:pt x="287372" y="0"/>
                </a:lnTo>
              </a:path>
            </a:pathLst>
          </a:custGeom>
          <a:ln w="15875">
            <a:solidFill>
              <a:schemeClr val="accent1"/>
            </a:solidFill>
          </a:ln>
        </p:spPr>
        <p:txBody>
          <a:bodyPr wrap="square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zh-CN" altLang="en-US" dirty="0"/>
              <a:t>署名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1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>
            <p:custDataLst>
              <p:tags r:id="rId3"/>
            </p:custDataLst>
          </p:nvPr>
        </p:nvSpPr>
        <p:spPr>
          <a:xfrm>
            <a:off x="0" y="5572278"/>
            <a:ext cx="12192000" cy="1285722"/>
          </a:xfrm>
          <a:custGeom>
            <a:avLst/>
            <a:gdLst>
              <a:gd name="connsiteX0" fmla="*/ 6219979 w 12192000"/>
              <a:gd name="connsiteY0" fmla="*/ 0 h 1285722"/>
              <a:gd name="connsiteX1" fmla="*/ 12159594 w 12192000"/>
              <a:gd name="connsiteY1" fmla="*/ 982922 h 1285722"/>
              <a:gd name="connsiteX2" fmla="*/ 12192000 w 12192000"/>
              <a:gd name="connsiteY2" fmla="*/ 998085 h 1285722"/>
              <a:gd name="connsiteX3" fmla="*/ 12192000 w 12192000"/>
              <a:gd name="connsiteY3" fmla="*/ 1285722 h 1285722"/>
              <a:gd name="connsiteX4" fmla="*/ 0 w 12192000"/>
              <a:gd name="connsiteY4" fmla="*/ 1285722 h 1285722"/>
              <a:gd name="connsiteX5" fmla="*/ 0 w 12192000"/>
              <a:gd name="connsiteY5" fmla="*/ 952254 h 1285722"/>
              <a:gd name="connsiteX6" fmla="*/ 187963 w 12192000"/>
              <a:gd name="connsiteY6" fmla="*/ 877083 h 1285722"/>
              <a:gd name="connsiteX7" fmla="*/ 6219979 w 12192000"/>
              <a:gd name="connsiteY7" fmla="*/ 0 h 1285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1285722">
                <a:moveTo>
                  <a:pt x="6219979" y="0"/>
                </a:moveTo>
                <a:cubicBezTo>
                  <a:pt x="9346230" y="0"/>
                  <a:pt x="11205083" y="561670"/>
                  <a:pt x="12159594" y="982922"/>
                </a:cubicBezTo>
                <a:lnTo>
                  <a:pt x="12192000" y="998085"/>
                </a:lnTo>
                <a:lnTo>
                  <a:pt x="12192000" y="1285722"/>
                </a:lnTo>
                <a:lnTo>
                  <a:pt x="0" y="1285722"/>
                </a:lnTo>
                <a:lnTo>
                  <a:pt x="0" y="952254"/>
                </a:lnTo>
                <a:lnTo>
                  <a:pt x="187963" y="877083"/>
                </a:lnTo>
                <a:cubicBezTo>
                  <a:pt x="1182074" y="501190"/>
                  <a:pt x="3093729" y="0"/>
                  <a:pt x="6219979" y="0"/>
                </a:cubicBezTo>
                <a:close/>
              </a:path>
            </a:pathLst>
          </a:custGeom>
          <a:gradFill flip="none" rotWithShape="1">
            <a:gsLst>
              <a:gs pos="39000">
                <a:schemeClr val="accent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  <a:tileRect/>
          </a:gradFill>
          <a:ln w="460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" name="任意多边形: 形状 5"/>
          <p:cNvSpPr/>
          <p:nvPr>
            <p:custDataLst>
              <p:tags r:id="rId4"/>
            </p:custDataLst>
          </p:nvPr>
        </p:nvSpPr>
        <p:spPr>
          <a:xfrm>
            <a:off x="1865124" y="6028877"/>
            <a:ext cx="8461752" cy="829123"/>
          </a:xfrm>
          <a:custGeom>
            <a:avLst/>
            <a:gdLst>
              <a:gd name="connsiteX0" fmla="*/ 4582907 w 8461752"/>
              <a:gd name="connsiteY0" fmla="*/ 1244 h 829123"/>
              <a:gd name="connsiteX1" fmla="*/ 5089373 w 8461752"/>
              <a:gd name="connsiteY1" fmla="*/ 140013 h 829123"/>
              <a:gd name="connsiteX2" fmla="*/ 5463286 w 8461752"/>
              <a:gd name="connsiteY2" fmla="*/ 467314 h 829123"/>
              <a:gd name="connsiteX3" fmla="*/ 6205353 w 8461752"/>
              <a:gd name="connsiteY3" fmla="*/ 351059 h 829123"/>
              <a:gd name="connsiteX4" fmla="*/ 7167033 w 8461752"/>
              <a:gd name="connsiteY4" fmla="*/ 150883 h 829123"/>
              <a:gd name="connsiteX5" fmla="*/ 7754018 w 8461752"/>
              <a:gd name="connsiteY5" fmla="*/ 239318 h 829123"/>
              <a:gd name="connsiteX6" fmla="*/ 8289831 w 8461752"/>
              <a:gd name="connsiteY6" fmla="*/ 647453 h 829123"/>
              <a:gd name="connsiteX7" fmla="*/ 8461752 w 8461752"/>
              <a:gd name="connsiteY7" fmla="*/ 829123 h 829123"/>
              <a:gd name="connsiteX8" fmla="*/ 0 w 8461752"/>
              <a:gd name="connsiteY8" fmla="*/ 829123 h 829123"/>
              <a:gd name="connsiteX9" fmla="*/ 68798 w 8461752"/>
              <a:gd name="connsiteY9" fmla="*/ 787641 h 829123"/>
              <a:gd name="connsiteX10" fmla="*/ 1725910 w 8461752"/>
              <a:gd name="connsiteY10" fmla="*/ 206984 h 829123"/>
              <a:gd name="connsiteX11" fmla="*/ 2170432 w 8461752"/>
              <a:gd name="connsiteY11" fmla="*/ 211913 h 829123"/>
              <a:gd name="connsiteX12" fmla="*/ 2632134 w 8461752"/>
              <a:gd name="connsiteY12" fmla="*/ 472472 h 829123"/>
              <a:gd name="connsiteX13" fmla="*/ 3472862 w 8461752"/>
              <a:gd name="connsiteY13" fmla="*/ 421991 h 829123"/>
              <a:gd name="connsiteX14" fmla="*/ 4260437 w 8461752"/>
              <a:gd name="connsiteY14" fmla="*/ 62357 h 829123"/>
              <a:gd name="connsiteX15" fmla="*/ 4582907 w 8461752"/>
              <a:gd name="connsiteY15" fmla="*/ 1244 h 829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461752" h="829123">
                <a:moveTo>
                  <a:pt x="4582907" y="1244"/>
                </a:moveTo>
                <a:cubicBezTo>
                  <a:pt x="4765322" y="-7637"/>
                  <a:pt x="4946041" y="30276"/>
                  <a:pt x="5089373" y="140013"/>
                </a:cubicBezTo>
                <a:cubicBezTo>
                  <a:pt x="5221518" y="241207"/>
                  <a:pt x="5312808" y="396151"/>
                  <a:pt x="5463286" y="467314"/>
                </a:cubicBezTo>
                <a:cubicBezTo>
                  <a:pt x="5696900" y="577811"/>
                  <a:pt x="5965520" y="447278"/>
                  <a:pt x="6205353" y="351059"/>
                </a:cubicBezTo>
                <a:cubicBezTo>
                  <a:pt x="6510821" y="228494"/>
                  <a:pt x="6838029" y="160418"/>
                  <a:pt x="7167033" y="150883"/>
                </a:cubicBezTo>
                <a:cubicBezTo>
                  <a:pt x="7366380" y="145080"/>
                  <a:pt x="7570332" y="161661"/>
                  <a:pt x="7754018" y="239318"/>
                </a:cubicBezTo>
                <a:cubicBezTo>
                  <a:pt x="7962161" y="327338"/>
                  <a:pt x="8130325" y="487350"/>
                  <a:pt x="8289831" y="647453"/>
                </a:cubicBezTo>
                <a:lnTo>
                  <a:pt x="8461752" y="829123"/>
                </a:lnTo>
                <a:lnTo>
                  <a:pt x="0" y="829123"/>
                </a:lnTo>
                <a:lnTo>
                  <a:pt x="68798" y="787641"/>
                </a:lnTo>
                <a:cubicBezTo>
                  <a:pt x="581373" y="498862"/>
                  <a:pt x="1145040" y="300601"/>
                  <a:pt x="1725910" y="206984"/>
                </a:cubicBezTo>
                <a:cubicBezTo>
                  <a:pt x="1873577" y="183171"/>
                  <a:pt x="2027877" y="166498"/>
                  <a:pt x="2170432" y="211913"/>
                </a:cubicBezTo>
                <a:cubicBezTo>
                  <a:pt x="2339241" y="265710"/>
                  <a:pt x="2470557" y="399744"/>
                  <a:pt x="2632134" y="472472"/>
                </a:cubicBezTo>
                <a:cubicBezTo>
                  <a:pt x="2895504" y="590984"/>
                  <a:pt x="3205993" y="532442"/>
                  <a:pt x="3472862" y="421991"/>
                </a:cubicBezTo>
                <a:cubicBezTo>
                  <a:pt x="3739732" y="311540"/>
                  <a:pt x="3985876" y="151989"/>
                  <a:pt x="4260437" y="62357"/>
                </a:cubicBezTo>
                <a:cubicBezTo>
                  <a:pt x="4363398" y="28745"/>
                  <a:pt x="4473458" y="6572"/>
                  <a:pt x="4582907" y="1244"/>
                </a:cubicBezTo>
                <a:close/>
              </a:path>
            </a:pathLst>
          </a:custGeom>
          <a:solidFill>
            <a:schemeClr val="accent2">
              <a:alpha val="25000"/>
            </a:schemeClr>
          </a:solidFill>
          <a:ln w="460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2" name="任意多边形: 形状 51"/>
          <p:cNvSpPr/>
          <p:nvPr>
            <p:custDataLst>
              <p:tags r:id="rId5"/>
            </p:custDataLst>
          </p:nvPr>
        </p:nvSpPr>
        <p:spPr>
          <a:xfrm>
            <a:off x="3657612" y="5758062"/>
            <a:ext cx="4876229" cy="913332"/>
          </a:xfrm>
          <a:custGeom>
            <a:avLst/>
            <a:gdLst>
              <a:gd name="connsiteX0" fmla="*/ 1448281 w 4876229"/>
              <a:gd name="connsiteY0" fmla="*/ 786765 h 913332"/>
              <a:gd name="connsiteX1" fmla="*/ 1446340 w 4876229"/>
              <a:gd name="connsiteY1" fmla="*/ 798148 h 913332"/>
              <a:gd name="connsiteX2" fmla="*/ 1448626 w 4876229"/>
              <a:gd name="connsiteY2" fmla="*/ 786851 h 913332"/>
              <a:gd name="connsiteX3" fmla="*/ 1448281 w 4876229"/>
              <a:gd name="connsiteY3" fmla="*/ 786765 h 913332"/>
              <a:gd name="connsiteX4" fmla="*/ 4739884 w 4876229"/>
              <a:gd name="connsiteY4" fmla="*/ 741447 h 913332"/>
              <a:gd name="connsiteX5" fmla="*/ 4738159 w 4876229"/>
              <a:gd name="connsiteY5" fmla="*/ 751494 h 913332"/>
              <a:gd name="connsiteX6" fmla="*/ 4740185 w 4876229"/>
              <a:gd name="connsiteY6" fmla="*/ 741533 h 913332"/>
              <a:gd name="connsiteX7" fmla="*/ 4739884 w 4876229"/>
              <a:gd name="connsiteY7" fmla="*/ 741447 h 913332"/>
              <a:gd name="connsiteX8" fmla="*/ 133399 w 4876229"/>
              <a:gd name="connsiteY8" fmla="*/ 718033 h 913332"/>
              <a:gd name="connsiteX9" fmla="*/ 131458 w 4876229"/>
              <a:gd name="connsiteY9" fmla="*/ 729416 h 913332"/>
              <a:gd name="connsiteX10" fmla="*/ 133744 w 4876229"/>
              <a:gd name="connsiteY10" fmla="*/ 718119 h 913332"/>
              <a:gd name="connsiteX11" fmla="*/ 133399 w 4876229"/>
              <a:gd name="connsiteY11" fmla="*/ 718033 h 913332"/>
              <a:gd name="connsiteX12" fmla="*/ 1477904 w 4876229"/>
              <a:gd name="connsiteY12" fmla="*/ 637443 h 913332"/>
              <a:gd name="connsiteX13" fmla="*/ 1503775 w 4876229"/>
              <a:gd name="connsiteY13" fmla="*/ 718550 h 913332"/>
              <a:gd name="connsiteX14" fmla="*/ 1574836 w 4876229"/>
              <a:gd name="connsiteY14" fmla="*/ 706218 h 913332"/>
              <a:gd name="connsiteX15" fmla="*/ 1560332 w 4876229"/>
              <a:gd name="connsiteY15" fmla="*/ 744492 h 913332"/>
              <a:gd name="connsiteX16" fmla="*/ 1523130 w 4876229"/>
              <a:gd name="connsiteY16" fmla="*/ 757517 h 913332"/>
              <a:gd name="connsiteX17" fmla="*/ 1523050 w 4876229"/>
              <a:gd name="connsiteY17" fmla="*/ 757530 h 913332"/>
              <a:gd name="connsiteX18" fmla="*/ 1523093 w 4876229"/>
              <a:gd name="connsiteY18" fmla="*/ 757530 h 913332"/>
              <a:gd name="connsiteX19" fmla="*/ 1523130 w 4876229"/>
              <a:gd name="connsiteY19" fmla="*/ 757517 h 913332"/>
              <a:gd name="connsiteX20" fmla="*/ 1550894 w 4876229"/>
              <a:gd name="connsiteY20" fmla="*/ 753040 h 913332"/>
              <a:gd name="connsiteX21" fmla="*/ 1602950 w 4876229"/>
              <a:gd name="connsiteY21" fmla="*/ 784091 h 913332"/>
              <a:gd name="connsiteX22" fmla="*/ 1519945 w 4876229"/>
              <a:gd name="connsiteY22" fmla="*/ 802633 h 913332"/>
              <a:gd name="connsiteX23" fmla="*/ 1564013 w 4876229"/>
              <a:gd name="connsiteY23" fmla="*/ 861965 h 913332"/>
              <a:gd name="connsiteX24" fmla="*/ 1489891 w 4876229"/>
              <a:gd name="connsiteY24" fmla="*/ 822813 h 913332"/>
              <a:gd name="connsiteX25" fmla="*/ 1473721 w 4876229"/>
              <a:gd name="connsiteY25" fmla="*/ 913320 h 913332"/>
              <a:gd name="connsiteX26" fmla="*/ 1440649 w 4876229"/>
              <a:gd name="connsiteY26" fmla="*/ 863000 h 913332"/>
              <a:gd name="connsiteX27" fmla="*/ 1404127 w 4876229"/>
              <a:gd name="connsiteY27" fmla="*/ 908318 h 913332"/>
              <a:gd name="connsiteX28" fmla="*/ 1380756 w 4876229"/>
              <a:gd name="connsiteY28" fmla="*/ 841612 h 913332"/>
              <a:gd name="connsiteX29" fmla="*/ 1329573 w 4876229"/>
              <a:gd name="connsiteY29" fmla="*/ 860283 h 913332"/>
              <a:gd name="connsiteX30" fmla="*/ 1415424 w 4876229"/>
              <a:gd name="connsiteY30" fmla="*/ 789697 h 913332"/>
              <a:gd name="connsiteX31" fmla="*/ 1315516 w 4876229"/>
              <a:gd name="connsiteY31" fmla="*/ 778270 h 913332"/>
              <a:gd name="connsiteX32" fmla="*/ 1404471 w 4876229"/>
              <a:gd name="connsiteY32" fmla="*/ 763912 h 913332"/>
              <a:gd name="connsiteX33" fmla="*/ 1348675 w 4876229"/>
              <a:gd name="connsiteY33" fmla="*/ 694619 h 913332"/>
              <a:gd name="connsiteX34" fmla="*/ 1436121 w 4876229"/>
              <a:gd name="connsiteY34" fmla="*/ 738256 h 913332"/>
              <a:gd name="connsiteX35" fmla="*/ 1477904 w 4876229"/>
              <a:gd name="connsiteY35" fmla="*/ 637443 h 913332"/>
              <a:gd name="connsiteX36" fmla="*/ 4765885 w 4876229"/>
              <a:gd name="connsiteY36" fmla="*/ 609977 h 913332"/>
              <a:gd name="connsiteX37" fmla="*/ 4788695 w 4876229"/>
              <a:gd name="connsiteY37" fmla="*/ 681425 h 913332"/>
              <a:gd name="connsiteX38" fmla="*/ 4851261 w 4876229"/>
              <a:gd name="connsiteY38" fmla="*/ 670559 h 913332"/>
              <a:gd name="connsiteX39" fmla="*/ 4805727 w 4876229"/>
              <a:gd name="connsiteY39" fmla="*/ 715748 h 913332"/>
              <a:gd name="connsiteX40" fmla="*/ 4876098 w 4876229"/>
              <a:gd name="connsiteY40" fmla="*/ 739119 h 913332"/>
              <a:gd name="connsiteX41" fmla="*/ 4802967 w 4876229"/>
              <a:gd name="connsiteY41" fmla="*/ 755461 h 913332"/>
              <a:gd name="connsiteX42" fmla="*/ 4841818 w 4876229"/>
              <a:gd name="connsiteY42" fmla="*/ 807721 h 913332"/>
              <a:gd name="connsiteX43" fmla="*/ 4776535 w 4876229"/>
              <a:gd name="connsiteY43" fmla="*/ 773269 h 913332"/>
              <a:gd name="connsiteX44" fmla="*/ 4762262 w 4876229"/>
              <a:gd name="connsiteY44" fmla="*/ 852953 h 913332"/>
              <a:gd name="connsiteX45" fmla="*/ 4733114 w 4876229"/>
              <a:gd name="connsiteY45" fmla="*/ 808670 h 913332"/>
              <a:gd name="connsiteX46" fmla="*/ 4700947 w 4876229"/>
              <a:gd name="connsiteY46" fmla="*/ 848598 h 913332"/>
              <a:gd name="connsiteX47" fmla="*/ 4680379 w 4876229"/>
              <a:gd name="connsiteY47" fmla="*/ 789827 h 913332"/>
              <a:gd name="connsiteX48" fmla="*/ 4635276 w 4876229"/>
              <a:gd name="connsiteY48" fmla="*/ 806255 h 913332"/>
              <a:gd name="connsiteX49" fmla="*/ 4710864 w 4876229"/>
              <a:gd name="connsiteY49" fmla="*/ 744077 h 913332"/>
              <a:gd name="connsiteX50" fmla="*/ 4622858 w 4876229"/>
              <a:gd name="connsiteY50" fmla="*/ 734031 h 913332"/>
              <a:gd name="connsiteX51" fmla="*/ 4701206 w 4876229"/>
              <a:gd name="connsiteY51" fmla="*/ 721353 h 913332"/>
              <a:gd name="connsiteX52" fmla="*/ 4652050 w 4876229"/>
              <a:gd name="connsiteY52" fmla="*/ 660297 h 913332"/>
              <a:gd name="connsiteX53" fmla="*/ 4729061 w 4876229"/>
              <a:gd name="connsiteY53" fmla="*/ 698759 h 913332"/>
              <a:gd name="connsiteX54" fmla="*/ 4765885 w 4876229"/>
              <a:gd name="connsiteY54" fmla="*/ 609977 h 913332"/>
              <a:gd name="connsiteX55" fmla="*/ 163022 w 4876229"/>
              <a:gd name="connsiteY55" fmla="*/ 568711 h 913332"/>
              <a:gd name="connsiteX56" fmla="*/ 188893 w 4876229"/>
              <a:gd name="connsiteY56" fmla="*/ 649818 h 913332"/>
              <a:gd name="connsiteX57" fmla="*/ 259954 w 4876229"/>
              <a:gd name="connsiteY57" fmla="*/ 637486 h 913332"/>
              <a:gd name="connsiteX58" fmla="*/ 208211 w 4876229"/>
              <a:gd name="connsiteY58" fmla="*/ 688798 h 913332"/>
              <a:gd name="connsiteX59" fmla="*/ 288111 w 4876229"/>
              <a:gd name="connsiteY59" fmla="*/ 715359 h 913332"/>
              <a:gd name="connsiteX60" fmla="*/ 205106 w 4876229"/>
              <a:gd name="connsiteY60" fmla="*/ 733901 h 913332"/>
              <a:gd name="connsiteX61" fmla="*/ 249174 w 4876229"/>
              <a:gd name="connsiteY61" fmla="*/ 793233 h 913332"/>
              <a:gd name="connsiteX62" fmla="*/ 175052 w 4876229"/>
              <a:gd name="connsiteY62" fmla="*/ 754081 h 913332"/>
              <a:gd name="connsiteX63" fmla="*/ 158882 w 4876229"/>
              <a:gd name="connsiteY63" fmla="*/ 844588 h 913332"/>
              <a:gd name="connsiteX64" fmla="*/ 125810 w 4876229"/>
              <a:gd name="connsiteY64" fmla="*/ 794268 h 913332"/>
              <a:gd name="connsiteX65" fmla="*/ 89288 w 4876229"/>
              <a:gd name="connsiteY65" fmla="*/ 839586 h 913332"/>
              <a:gd name="connsiteX66" fmla="*/ 65917 w 4876229"/>
              <a:gd name="connsiteY66" fmla="*/ 772881 h 913332"/>
              <a:gd name="connsiteX67" fmla="*/ 14734 w 4876229"/>
              <a:gd name="connsiteY67" fmla="*/ 791551 h 913332"/>
              <a:gd name="connsiteX68" fmla="*/ 100585 w 4876229"/>
              <a:gd name="connsiteY68" fmla="*/ 720965 h 913332"/>
              <a:gd name="connsiteX69" fmla="*/ 634 w 4876229"/>
              <a:gd name="connsiteY69" fmla="*/ 709538 h 913332"/>
              <a:gd name="connsiteX70" fmla="*/ 89589 w 4876229"/>
              <a:gd name="connsiteY70" fmla="*/ 695180 h 913332"/>
              <a:gd name="connsiteX71" fmla="*/ 33793 w 4876229"/>
              <a:gd name="connsiteY71" fmla="*/ 625887 h 913332"/>
              <a:gd name="connsiteX72" fmla="*/ 121239 w 4876229"/>
              <a:gd name="connsiteY72" fmla="*/ 669524 h 913332"/>
              <a:gd name="connsiteX73" fmla="*/ 163022 w 4876229"/>
              <a:gd name="connsiteY73" fmla="*/ 568711 h 913332"/>
              <a:gd name="connsiteX74" fmla="*/ 2425926 w 4876229"/>
              <a:gd name="connsiteY74" fmla="*/ 504722 h 913332"/>
              <a:gd name="connsiteX75" fmla="*/ 2424373 w 4876229"/>
              <a:gd name="connsiteY75" fmla="*/ 513648 h 913332"/>
              <a:gd name="connsiteX76" fmla="*/ 2426184 w 4876229"/>
              <a:gd name="connsiteY76" fmla="*/ 504808 h 913332"/>
              <a:gd name="connsiteX77" fmla="*/ 2425926 w 4876229"/>
              <a:gd name="connsiteY77" fmla="*/ 504722 h 913332"/>
              <a:gd name="connsiteX78" fmla="*/ 2449037 w 4876229"/>
              <a:gd name="connsiteY78" fmla="*/ 387869 h 913332"/>
              <a:gd name="connsiteX79" fmla="*/ 2469304 w 4876229"/>
              <a:gd name="connsiteY79" fmla="*/ 451341 h 913332"/>
              <a:gd name="connsiteX80" fmla="*/ 2524928 w 4876229"/>
              <a:gd name="connsiteY80" fmla="*/ 441682 h 913332"/>
              <a:gd name="connsiteX81" fmla="*/ 2534393 w 4876229"/>
              <a:gd name="connsiteY81" fmla="*/ 462373 h 913332"/>
              <a:gd name="connsiteX82" fmla="*/ 2484620 w 4876229"/>
              <a:gd name="connsiteY82" fmla="*/ 481815 h 913332"/>
              <a:gd name="connsiteX83" fmla="*/ 2484439 w 4876229"/>
              <a:gd name="connsiteY83" fmla="*/ 481826 h 913332"/>
              <a:gd name="connsiteX84" fmla="*/ 2484482 w 4876229"/>
              <a:gd name="connsiteY84" fmla="*/ 481869 h 913332"/>
              <a:gd name="connsiteX85" fmla="*/ 2484620 w 4876229"/>
              <a:gd name="connsiteY85" fmla="*/ 481815 h 913332"/>
              <a:gd name="connsiteX86" fmla="*/ 2525596 w 4876229"/>
              <a:gd name="connsiteY86" fmla="*/ 479347 h 913332"/>
              <a:gd name="connsiteX87" fmla="*/ 2546962 w 4876229"/>
              <a:gd name="connsiteY87" fmla="*/ 502609 h 913332"/>
              <a:gd name="connsiteX88" fmla="*/ 2481981 w 4876229"/>
              <a:gd name="connsiteY88" fmla="*/ 517097 h 913332"/>
              <a:gd name="connsiteX89" fmla="*/ 2516476 w 4876229"/>
              <a:gd name="connsiteY89" fmla="*/ 563537 h 913332"/>
              <a:gd name="connsiteX90" fmla="*/ 2458481 w 4876229"/>
              <a:gd name="connsiteY90" fmla="*/ 532922 h 913332"/>
              <a:gd name="connsiteX91" fmla="*/ 2445804 w 4876229"/>
              <a:gd name="connsiteY91" fmla="*/ 603767 h 913332"/>
              <a:gd name="connsiteX92" fmla="*/ 2419932 w 4876229"/>
              <a:gd name="connsiteY92" fmla="*/ 564399 h 913332"/>
              <a:gd name="connsiteX93" fmla="*/ 2391344 w 4876229"/>
              <a:gd name="connsiteY93" fmla="*/ 599886 h 913332"/>
              <a:gd name="connsiteX94" fmla="*/ 2373061 w 4876229"/>
              <a:gd name="connsiteY94" fmla="*/ 547669 h 913332"/>
              <a:gd name="connsiteX95" fmla="*/ 2333003 w 4876229"/>
              <a:gd name="connsiteY95" fmla="*/ 562286 h 913332"/>
              <a:gd name="connsiteX96" fmla="*/ 2400183 w 4876229"/>
              <a:gd name="connsiteY96" fmla="*/ 507051 h 913332"/>
              <a:gd name="connsiteX97" fmla="*/ 2321965 w 4876229"/>
              <a:gd name="connsiteY97" fmla="*/ 498125 h 913332"/>
              <a:gd name="connsiteX98" fmla="*/ 2391560 w 4876229"/>
              <a:gd name="connsiteY98" fmla="*/ 486871 h 913332"/>
              <a:gd name="connsiteX99" fmla="*/ 2347880 w 4876229"/>
              <a:gd name="connsiteY99" fmla="*/ 432627 h 913332"/>
              <a:gd name="connsiteX100" fmla="*/ 2416310 w 4876229"/>
              <a:gd name="connsiteY100" fmla="*/ 466777 h 913332"/>
              <a:gd name="connsiteX101" fmla="*/ 2449037 w 4876229"/>
              <a:gd name="connsiteY101" fmla="*/ 387869 h 913332"/>
              <a:gd name="connsiteX102" fmla="*/ 3731969 w 4876229"/>
              <a:gd name="connsiteY102" fmla="*/ 117081 h 913332"/>
              <a:gd name="connsiteX103" fmla="*/ 3730416 w 4876229"/>
              <a:gd name="connsiteY103" fmla="*/ 126006 h 913332"/>
              <a:gd name="connsiteX104" fmla="*/ 3732227 w 4876229"/>
              <a:gd name="connsiteY104" fmla="*/ 117167 h 913332"/>
              <a:gd name="connsiteX105" fmla="*/ 3731969 w 4876229"/>
              <a:gd name="connsiteY105" fmla="*/ 117081 h 913332"/>
              <a:gd name="connsiteX106" fmla="*/ 3755081 w 4876229"/>
              <a:gd name="connsiteY106" fmla="*/ 227 h 913332"/>
              <a:gd name="connsiteX107" fmla="*/ 3775347 w 4876229"/>
              <a:gd name="connsiteY107" fmla="*/ 63699 h 913332"/>
              <a:gd name="connsiteX108" fmla="*/ 3830971 w 4876229"/>
              <a:gd name="connsiteY108" fmla="*/ 54040 h 913332"/>
              <a:gd name="connsiteX109" fmla="*/ 3840436 w 4876229"/>
              <a:gd name="connsiteY109" fmla="*/ 74732 h 913332"/>
              <a:gd name="connsiteX110" fmla="*/ 3790663 w 4876229"/>
              <a:gd name="connsiteY110" fmla="*/ 94173 h 913332"/>
              <a:gd name="connsiteX111" fmla="*/ 3790482 w 4876229"/>
              <a:gd name="connsiteY111" fmla="*/ 94184 h 913332"/>
              <a:gd name="connsiteX112" fmla="*/ 3790525 w 4876229"/>
              <a:gd name="connsiteY112" fmla="*/ 94227 h 913332"/>
              <a:gd name="connsiteX113" fmla="*/ 3790663 w 4876229"/>
              <a:gd name="connsiteY113" fmla="*/ 94173 h 913332"/>
              <a:gd name="connsiteX114" fmla="*/ 3831639 w 4876229"/>
              <a:gd name="connsiteY114" fmla="*/ 91705 h 913332"/>
              <a:gd name="connsiteX115" fmla="*/ 3853005 w 4876229"/>
              <a:gd name="connsiteY115" fmla="*/ 114968 h 913332"/>
              <a:gd name="connsiteX116" fmla="*/ 3788024 w 4876229"/>
              <a:gd name="connsiteY116" fmla="*/ 129456 h 913332"/>
              <a:gd name="connsiteX117" fmla="*/ 3822519 w 4876229"/>
              <a:gd name="connsiteY117" fmla="*/ 175895 h 913332"/>
              <a:gd name="connsiteX118" fmla="*/ 3764524 w 4876229"/>
              <a:gd name="connsiteY118" fmla="*/ 145281 h 913332"/>
              <a:gd name="connsiteX119" fmla="*/ 3751847 w 4876229"/>
              <a:gd name="connsiteY119" fmla="*/ 216125 h 913332"/>
              <a:gd name="connsiteX120" fmla="*/ 3725975 w 4876229"/>
              <a:gd name="connsiteY120" fmla="*/ 176758 h 913332"/>
              <a:gd name="connsiteX121" fmla="*/ 3697387 w 4876229"/>
              <a:gd name="connsiteY121" fmla="*/ 212245 h 913332"/>
              <a:gd name="connsiteX122" fmla="*/ 3679104 w 4876229"/>
              <a:gd name="connsiteY122" fmla="*/ 160027 h 913332"/>
              <a:gd name="connsiteX123" fmla="*/ 3639046 w 4876229"/>
              <a:gd name="connsiteY123" fmla="*/ 174645 h 913332"/>
              <a:gd name="connsiteX124" fmla="*/ 3706226 w 4876229"/>
              <a:gd name="connsiteY124" fmla="*/ 119409 h 913332"/>
              <a:gd name="connsiteX125" fmla="*/ 3628008 w 4876229"/>
              <a:gd name="connsiteY125" fmla="*/ 110483 h 913332"/>
              <a:gd name="connsiteX126" fmla="*/ 3697603 w 4876229"/>
              <a:gd name="connsiteY126" fmla="*/ 99229 h 913332"/>
              <a:gd name="connsiteX127" fmla="*/ 3653923 w 4876229"/>
              <a:gd name="connsiteY127" fmla="*/ 44985 h 913332"/>
              <a:gd name="connsiteX128" fmla="*/ 3722353 w 4876229"/>
              <a:gd name="connsiteY128" fmla="*/ 79136 h 913332"/>
              <a:gd name="connsiteX129" fmla="*/ 3755081 w 4876229"/>
              <a:gd name="connsiteY129" fmla="*/ 227 h 91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4876229" h="913332">
                <a:moveTo>
                  <a:pt x="1448281" y="786765"/>
                </a:moveTo>
                <a:cubicBezTo>
                  <a:pt x="1447548" y="790516"/>
                  <a:pt x="1446901" y="794311"/>
                  <a:pt x="1446340" y="798148"/>
                </a:cubicBezTo>
                <a:cubicBezTo>
                  <a:pt x="1447375" y="792586"/>
                  <a:pt x="1448238" y="788619"/>
                  <a:pt x="1448626" y="786851"/>
                </a:cubicBezTo>
                <a:cubicBezTo>
                  <a:pt x="1448496" y="786808"/>
                  <a:pt x="1448281" y="786765"/>
                  <a:pt x="1448281" y="786765"/>
                </a:cubicBezTo>
                <a:close/>
                <a:moveTo>
                  <a:pt x="4739884" y="741447"/>
                </a:moveTo>
                <a:cubicBezTo>
                  <a:pt x="4739237" y="744767"/>
                  <a:pt x="4738676" y="748131"/>
                  <a:pt x="4738159" y="751494"/>
                </a:cubicBezTo>
                <a:cubicBezTo>
                  <a:pt x="4739065" y="746578"/>
                  <a:pt x="4739840" y="743086"/>
                  <a:pt x="4740185" y="741533"/>
                </a:cubicBezTo>
                <a:cubicBezTo>
                  <a:pt x="4740056" y="741490"/>
                  <a:pt x="4739884" y="741447"/>
                  <a:pt x="4739884" y="741447"/>
                </a:cubicBezTo>
                <a:close/>
                <a:moveTo>
                  <a:pt x="133399" y="718033"/>
                </a:moveTo>
                <a:cubicBezTo>
                  <a:pt x="132666" y="721784"/>
                  <a:pt x="132019" y="725579"/>
                  <a:pt x="131458" y="729416"/>
                </a:cubicBezTo>
                <a:cubicBezTo>
                  <a:pt x="132493" y="723854"/>
                  <a:pt x="133356" y="719887"/>
                  <a:pt x="133744" y="718119"/>
                </a:cubicBezTo>
                <a:cubicBezTo>
                  <a:pt x="133614" y="718076"/>
                  <a:pt x="133399" y="718033"/>
                  <a:pt x="133399" y="718033"/>
                </a:cubicBezTo>
                <a:close/>
                <a:moveTo>
                  <a:pt x="1477904" y="637443"/>
                </a:moveTo>
                <a:cubicBezTo>
                  <a:pt x="1525119" y="642833"/>
                  <a:pt x="1520333" y="681381"/>
                  <a:pt x="1503775" y="718550"/>
                </a:cubicBezTo>
                <a:cubicBezTo>
                  <a:pt x="1522964" y="702898"/>
                  <a:pt x="1546981" y="694145"/>
                  <a:pt x="1574836" y="706218"/>
                </a:cubicBezTo>
                <a:cubicBezTo>
                  <a:pt x="1610895" y="721839"/>
                  <a:pt x="1593618" y="732292"/>
                  <a:pt x="1560332" y="744492"/>
                </a:cubicBezTo>
                <a:lnTo>
                  <a:pt x="1523130" y="757517"/>
                </a:lnTo>
                <a:lnTo>
                  <a:pt x="1523050" y="757530"/>
                </a:lnTo>
                <a:lnTo>
                  <a:pt x="1523093" y="757530"/>
                </a:lnTo>
                <a:lnTo>
                  <a:pt x="1523130" y="757517"/>
                </a:lnTo>
                <a:lnTo>
                  <a:pt x="1550894" y="753040"/>
                </a:lnTo>
                <a:cubicBezTo>
                  <a:pt x="1577717" y="751057"/>
                  <a:pt x="1599878" y="757800"/>
                  <a:pt x="1602950" y="784091"/>
                </a:cubicBezTo>
                <a:cubicBezTo>
                  <a:pt x="1606011" y="810179"/>
                  <a:pt x="1562202" y="809316"/>
                  <a:pt x="1519945" y="802633"/>
                </a:cubicBezTo>
                <a:cubicBezTo>
                  <a:pt x="1548447" y="814275"/>
                  <a:pt x="1572464" y="832859"/>
                  <a:pt x="1564013" y="861965"/>
                </a:cubicBezTo>
                <a:cubicBezTo>
                  <a:pt x="1551163" y="906205"/>
                  <a:pt x="1532363" y="867010"/>
                  <a:pt x="1489891" y="822813"/>
                </a:cubicBezTo>
                <a:cubicBezTo>
                  <a:pt x="1514814" y="861318"/>
                  <a:pt x="1517056" y="912156"/>
                  <a:pt x="1473721" y="913320"/>
                </a:cubicBezTo>
                <a:cubicBezTo>
                  <a:pt x="1449747" y="913967"/>
                  <a:pt x="1441899" y="890165"/>
                  <a:pt x="1440649" y="863000"/>
                </a:cubicBezTo>
                <a:cubicBezTo>
                  <a:pt x="1437760" y="894692"/>
                  <a:pt x="1431637" y="916036"/>
                  <a:pt x="1404127" y="908318"/>
                </a:cubicBezTo>
                <a:cubicBezTo>
                  <a:pt x="1358204" y="895468"/>
                  <a:pt x="1362128" y="868088"/>
                  <a:pt x="1380756" y="841612"/>
                </a:cubicBezTo>
                <a:cubicBezTo>
                  <a:pt x="1360145" y="863215"/>
                  <a:pt x="1345355" y="876970"/>
                  <a:pt x="1329573" y="860283"/>
                </a:cubicBezTo>
                <a:cubicBezTo>
                  <a:pt x="1292577" y="821174"/>
                  <a:pt x="1368424" y="799140"/>
                  <a:pt x="1415424" y="789697"/>
                </a:cubicBezTo>
                <a:cubicBezTo>
                  <a:pt x="1351521" y="800563"/>
                  <a:pt x="1309134" y="824451"/>
                  <a:pt x="1315516" y="778270"/>
                </a:cubicBezTo>
                <a:cubicBezTo>
                  <a:pt x="1321035" y="738428"/>
                  <a:pt x="1367863" y="749036"/>
                  <a:pt x="1404471" y="763912"/>
                </a:cubicBezTo>
                <a:cubicBezTo>
                  <a:pt x="1362689" y="740541"/>
                  <a:pt x="1325347" y="713764"/>
                  <a:pt x="1348675" y="694619"/>
                </a:cubicBezTo>
                <a:cubicBezTo>
                  <a:pt x="1396969" y="654949"/>
                  <a:pt x="1423142" y="698586"/>
                  <a:pt x="1436121" y="738256"/>
                </a:cubicBezTo>
                <a:cubicBezTo>
                  <a:pt x="1431723" y="693369"/>
                  <a:pt x="1433706" y="632398"/>
                  <a:pt x="1477904" y="637443"/>
                </a:cubicBezTo>
                <a:close/>
                <a:moveTo>
                  <a:pt x="4765885" y="609977"/>
                </a:moveTo>
                <a:cubicBezTo>
                  <a:pt x="4807495" y="614720"/>
                  <a:pt x="4803312" y="648654"/>
                  <a:pt x="4788695" y="681425"/>
                </a:cubicBezTo>
                <a:cubicBezTo>
                  <a:pt x="4805597" y="667627"/>
                  <a:pt x="4826726" y="659952"/>
                  <a:pt x="4851261" y="670559"/>
                </a:cubicBezTo>
                <a:cubicBezTo>
                  <a:pt x="4893647" y="688885"/>
                  <a:pt x="4852468" y="699147"/>
                  <a:pt x="4805727" y="715748"/>
                </a:cubicBezTo>
                <a:cubicBezTo>
                  <a:pt x="4838972" y="707987"/>
                  <a:pt x="4872476" y="708245"/>
                  <a:pt x="4876098" y="739119"/>
                </a:cubicBezTo>
                <a:cubicBezTo>
                  <a:pt x="4878771" y="762144"/>
                  <a:pt x="4840222" y="761368"/>
                  <a:pt x="4802967" y="755461"/>
                </a:cubicBezTo>
                <a:cubicBezTo>
                  <a:pt x="4828106" y="765680"/>
                  <a:pt x="4849234" y="782065"/>
                  <a:pt x="4841818" y="807721"/>
                </a:cubicBezTo>
                <a:cubicBezTo>
                  <a:pt x="4830521" y="846744"/>
                  <a:pt x="4813920" y="812206"/>
                  <a:pt x="4776535" y="773269"/>
                </a:cubicBezTo>
                <a:cubicBezTo>
                  <a:pt x="4798483" y="807161"/>
                  <a:pt x="4800423" y="851919"/>
                  <a:pt x="4762262" y="852953"/>
                </a:cubicBezTo>
                <a:cubicBezTo>
                  <a:pt x="4741134" y="853557"/>
                  <a:pt x="4734192" y="832601"/>
                  <a:pt x="4733114" y="808670"/>
                </a:cubicBezTo>
                <a:cubicBezTo>
                  <a:pt x="4730570" y="836611"/>
                  <a:pt x="4725180" y="855368"/>
                  <a:pt x="4700947" y="848598"/>
                </a:cubicBezTo>
                <a:cubicBezTo>
                  <a:pt x="4660501" y="837258"/>
                  <a:pt x="4663994" y="813154"/>
                  <a:pt x="4680379" y="789827"/>
                </a:cubicBezTo>
                <a:cubicBezTo>
                  <a:pt x="4662226" y="808842"/>
                  <a:pt x="4649160" y="820959"/>
                  <a:pt x="4635276" y="806255"/>
                </a:cubicBezTo>
                <a:cubicBezTo>
                  <a:pt x="4602678" y="771803"/>
                  <a:pt x="4669470" y="752399"/>
                  <a:pt x="4710864" y="744077"/>
                </a:cubicBezTo>
                <a:cubicBezTo>
                  <a:pt x="4654550" y="753650"/>
                  <a:pt x="4617209" y="774692"/>
                  <a:pt x="4622858" y="734031"/>
                </a:cubicBezTo>
                <a:cubicBezTo>
                  <a:pt x="4627730" y="698888"/>
                  <a:pt x="4668952" y="708245"/>
                  <a:pt x="4701206" y="721353"/>
                </a:cubicBezTo>
                <a:cubicBezTo>
                  <a:pt x="4664382" y="700742"/>
                  <a:pt x="4631525" y="677156"/>
                  <a:pt x="4652050" y="660297"/>
                </a:cubicBezTo>
                <a:cubicBezTo>
                  <a:pt x="4694608" y="625370"/>
                  <a:pt x="4717634" y="663832"/>
                  <a:pt x="4729061" y="698759"/>
                </a:cubicBezTo>
                <a:cubicBezTo>
                  <a:pt x="4725223" y="659262"/>
                  <a:pt x="4726948" y="605535"/>
                  <a:pt x="4765885" y="609977"/>
                </a:cubicBezTo>
                <a:close/>
                <a:moveTo>
                  <a:pt x="163022" y="568711"/>
                </a:moveTo>
                <a:cubicBezTo>
                  <a:pt x="210237" y="574101"/>
                  <a:pt x="205451" y="612649"/>
                  <a:pt x="188893" y="649818"/>
                </a:cubicBezTo>
                <a:cubicBezTo>
                  <a:pt x="208081" y="634166"/>
                  <a:pt x="232099" y="625413"/>
                  <a:pt x="259954" y="637486"/>
                </a:cubicBezTo>
                <a:cubicBezTo>
                  <a:pt x="308032" y="658313"/>
                  <a:pt x="261291" y="669955"/>
                  <a:pt x="208211" y="688798"/>
                </a:cubicBezTo>
                <a:cubicBezTo>
                  <a:pt x="245983" y="680002"/>
                  <a:pt x="284015" y="680304"/>
                  <a:pt x="288111" y="715359"/>
                </a:cubicBezTo>
                <a:cubicBezTo>
                  <a:pt x="291172" y="741447"/>
                  <a:pt x="247363" y="740584"/>
                  <a:pt x="205106" y="733901"/>
                </a:cubicBezTo>
                <a:cubicBezTo>
                  <a:pt x="233608" y="745543"/>
                  <a:pt x="257626" y="764127"/>
                  <a:pt x="249174" y="793233"/>
                </a:cubicBezTo>
                <a:cubicBezTo>
                  <a:pt x="236325" y="837473"/>
                  <a:pt x="217525" y="798278"/>
                  <a:pt x="175052" y="754081"/>
                </a:cubicBezTo>
                <a:cubicBezTo>
                  <a:pt x="199975" y="792586"/>
                  <a:pt x="202217" y="843424"/>
                  <a:pt x="158882" y="844588"/>
                </a:cubicBezTo>
                <a:cubicBezTo>
                  <a:pt x="134908" y="845235"/>
                  <a:pt x="127060" y="821433"/>
                  <a:pt x="125810" y="794268"/>
                </a:cubicBezTo>
                <a:cubicBezTo>
                  <a:pt x="122921" y="825960"/>
                  <a:pt x="116798" y="847304"/>
                  <a:pt x="89288" y="839586"/>
                </a:cubicBezTo>
                <a:cubicBezTo>
                  <a:pt x="43365" y="826736"/>
                  <a:pt x="47289" y="799356"/>
                  <a:pt x="65917" y="772881"/>
                </a:cubicBezTo>
                <a:cubicBezTo>
                  <a:pt x="45306" y="794483"/>
                  <a:pt x="30516" y="808238"/>
                  <a:pt x="14734" y="791551"/>
                </a:cubicBezTo>
                <a:cubicBezTo>
                  <a:pt x="-22262" y="752442"/>
                  <a:pt x="53585" y="730408"/>
                  <a:pt x="100585" y="720965"/>
                </a:cubicBezTo>
                <a:cubicBezTo>
                  <a:pt x="36639" y="731831"/>
                  <a:pt x="-5748" y="755719"/>
                  <a:pt x="634" y="709538"/>
                </a:cubicBezTo>
                <a:cubicBezTo>
                  <a:pt x="6153" y="669696"/>
                  <a:pt x="52981" y="680304"/>
                  <a:pt x="89589" y="695180"/>
                </a:cubicBezTo>
                <a:cubicBezTo>
                  <a:pt x="47807" y="671809"/>
                  <a:pt x="10465" y="645032"/>
                  <a:pt x="33793" y="625887"/>
                </a:cubicBezTo>
                <a:cubicBezTo>
                  <a:pt x="82087" y="586217"/>
                  <a:pt x="108260" y="629854"/>
                  <a:pt x="121239" y="669524"/>
                </a:cubicBezTo>
                <a:cubicBezTo>
                  <a:pt x="116841" y="624637"/>
                  <a:pt x="118824" y="563666"/>
                  <a:pt x="163022" y="568711"/>
                </a:cubicBezTo>
                <a:close/>
                <a:moveTo>
                  <a:pt x="2425926" y="504722"/>
                </a:moveTo>
                <a:cubicBezTo>
                  <a:pt x="2425322" y="507697"/>
                  <a:pt x="2424804" y="510673"/>
                  <a:pt x="2424373" y="513648"/>
                </a:cubicBezTo>
                <a:cubicBezTo>
                  <a:pt x="2425193" y="509293"/>
                  <a:pt x="2425882" y="506188"/>
                  <a:pt x="2426184" y="504808"/>
                </a:cubicBezTo>
                <a:cubicBezTo>
                  <a:pt x="2426098" y="504765"/>
                  <a:pt x="2425926" y="504722"/>
                  <a:pt x="2425926" y="504722"/>
                </a:cubicBezTo>
                <a:close/>
                <a:moveTo>
                  <a:pt x="2449037" y="387869"/>
                </a:moveTo>
                <a:cubicBezTo>
                  <a:pt x="2486034" y="392052"/>
                  <a:pt x="2482283" y="422235"/>
                  <a:pt x="2469304" y="451341"/>
                </a:cubicBezTo>
                <a:cubicBezTo>
                  <a:pt x="2484309" y="439095"/>
                  <a:pt x="2503152" y="432239"/>
                  <a:pt x="2524928" y="441682"/>
                </a:cubicBezTo>
                <a:cubicBezTo>
                  <a:pt x="2543750" y="449853"/>
                  <a:pt x="2544019" y="456213"/>
                  <a:pt x="2534393" y="462373"/>
                </a:cubicBezTo>
                <a:lnTo>
                  <a:pt x="2484620" y="481815"/>
                </a:lnTo>
                <a:lnTo>
                  <a:pt x="2484439" y="481826"/>
                </a:lnTo>
                <a:lnTo>
                  <a:pt x="2484482" y="481869"/>
                </a:lnTo>
                <a:lnTo>
                  <a:pt x="2484620" y="481815"/>
                </a:lnTo>
                <a:lnTo>
                  <a:pt x="2525596" y="479347"/>
                </a:lnTo>
                <a:cubicBezTo>
                  <a:pt x="2537131" y="481977"/>
                  <a:pt x="2545367" y="488897"/>
                  <a:pt x="2546962" y="502609"/>
                </a:cubicBezTo>
                <a:cubicBezTo>
                  <a:pt x="2549333" y="523005"/>
                  <a:pt x="2515053" y="522358"/>
                  <a:pt x="2481981" y="517097"/>
                </a:cubicBezTo>
                <a:cubicBezTo>
                  <a:pt x="2504274" y="526196"/>
                  <a:pt x="2523074" y="540727"/>
                  <a:pt x="2516476" y="563537"/>
                </a:cubicBezTo>
                <a:cubicBezTo>
                  <a:pt x="2506430" y="598205"/>
                  <a:pt x="2491726" y="567504"/>
                  <a:pt x="2458481" y="532922"/>
                </a:cubicBezTo>
                <a:cubicBezTo>
                  <a:pt x="2477971" y="563063"/>
                  <a:pt x="2479739" y="602862"/>
                  <a:pt x="2445804" y="603767"/>
                </a:cubicBezTo>
                <a:cubicBezTo>
                  <a:pt x="2427047" y="604285"/>
                  <a:pt x="2420881" y="585657"/>
                  <a:pt x="2419932" y="564399"/>
                </a:cubicBezTo>
                <a:cubicBezTo>
                  <a:pt x="2417690" y="589236"/>
                  <a:pt x="2412861" y="605923"/>
                  <a:pt x="2391344" y="599886"/>
                </a:cubicBezTo>
                <a:cubicBezTo>
                  <a:pt x="2355382" y="589796"/>
                  <a:pt x="2358487" y="568409"/>
                  <a:pt x="2373061" y="547669"/>
                </a:cubicBezTo>
                <a:cubicBezTo>
                  <a:pt x="2356935" y="564572"/>
                  <a:pt x="2345335" y="575352"/>
                  <a:pt x="2333003" y="562286"/>
                </a:cubicBezTo>
                <a:cubicBezTo>
                  <a:pt x="2304027" y="531672"/>
                  <a:pt x="2363402" y="514467"/>
                  <a:pt x="2400183" y="507051"/>
                </a:cubicBezTo>
                <a:cubicBezTo>
                  <a:pt x="2350122" y="515588"/>
                  <a:pt x="2316963" y="534259"/>
                  <a:pt x="2321965" y="498125"/>
                </a:cubicBezTo>
                <a:cubicBezTo>
                  <a:pt x="2326277" y="466907"/>
                  <a:pt x="2362885" y="475229"/>
                  <a:pt x="2391560" y="486871"/>
                </a:cubicBezTo>
                <a:cubicBezTo>
                  <a:pt x="2358832" y="468588"/>
                  <a:pt x="2329640" y="447589"/>
                  <a:pt x="2347880" y="432627"/>
                </a:cubicBezTo>
                <a:cubicBezTo>
                  <a:pt x="2385695" y="401581"/>
                  <a:pt x="2406134" y="435731"/>
                  <a:pt x="2416310" y="466777"/>
                </a:cubicBezTo>
                <a:cubicBezTo>
                  <a:pt x="2412904" y="431635"/>
                  <a:pt x="2414456" y="383902"/>
                  <a:pt x="2449037" y="387869"/>
                </a:cubicBezTo>
                <a:close/>
                <a:moveTo>
                  <a:pt x="3731969" y="117081"/>
                </a:moveTo>
                <a:cubicBezTo>
                  <a:pt x="3731365" y="120056"/>
                  <a:pt x="3730847" y="123031"/>
                  <a:pt x="3730416" y="126006"/>
                </a:cubicBezTo>
                <a:cubicBezTo>
                  <a:pt x="3731236" y="121651"/>
                  <a:pt x="3731925" y="118547"/>
                  <a:pt x="3732227" y="117167"/>
                </a:cubicBezTo>
                <a:cubicBezTo>
                  <a:pt x="3732141" y="117124"/>
                  <a:pt x="3731969" y="117081"/>
                  <a:pt x="3731969" y="117081"/>
                </a:cubicBezTo>
                <a:close/>
                <a:moveTo>
                  <a:pt x="3755081" y="227"/>
                </a:moveTo>
                <a:cubicBezTo>
                  <a:pt x="3792077" y="4410"/>
                  <a:pt x="3788326" y="34593"/>
                  <a:pt x="3775347" y="63699"/>
                </a:cubicBezTo>
                <a:cubicBezTo>
                  <a:pt x="3790352" y="51453"/>
                  <a:pt x="3809195" y="44597"/>
                  <a:pt x="3830971" y="54040"/>
                </a:cubicBezTo>
                <a:cubicBezTo>
                  <a:pt x="3849793" y="62211"/>
                  <a:pt x="3850062" y="68571"/>
                  <a:pt x="3840436" y="74732"/>
                </a:cubicBezTo>
                <a:lnTo>
                  <a:pt x="3790663" y="94173"/>
                </a:lnTo>
                <a:lnTo>
                  <a:pt x="3790482" y="94184"/>
                </a:lnTo>
                <a:lnTo>
                  <a:pt x="3790525" y="94227"/>
                </a:lnTo>
                <a:lnTo>
                  <a:pt x="3790663" y="94173"/>
                </a:lnTo>
                <a:lnTo>
                  <a:pt x="3831639" y="91705"/>
                </a:lnTo>
                <a:cubicBezTo>
                  <a:pt x="3843174" y="94335"/>
                  <a:pt x="3851410" y="101256"/>
                  <a:pt x="3853005" y="114968"/>
                </a:cubicBezTo>
                <a:cubicBezTo>
                  <a:pt x="3855376" y="135363"/>
                  <a:pt x="3821096" y="134716"/>
                  <a:pt x="3788024" y="129456"/>
                </a:cubicBezTo>
                <a:cubicBezTo>
                  <a:pt x="3810316" y="138554"/>
                  <a:pt x="3829117" y="153085"/>
                  <a:pt x="3822519" y="175895"/>
                </a:cubicBezTo>
                <a:cubicBezTo>
                  <a:pt x="3812472" y="210563"/>
                  <a:pt x="3797769" y="179862"/>
                  <a:pt x="3764524" y="145281"/>
                </a:cubicBezTo>
                <a:cubicBezTo>
                  <a:pt x="3784014" y="175421"/>
                  <a:pt x="3785781" y="215220"/>
                  <a:pt x="3751847" y="216125"/>
                </a:cubicBezTo>
                <a:cubicBezTo>
                  <a:pt x="3733090" y="216643"/>
                  <a:pt x="3726924" y="198015"/>
                  <a:pt x="3725975" y="176758"/>
                </a:cubicBezTo>
                <a:cubicBezTo>
                  <a:pt x="3723733" y="201594"/>
                  <a:pt x="3718903" y="218281"/>
                  <a:pt x="3697387" y="212245"/>
                </a:cubicBezTo>
                <a:cubicBezTo>
                  <a:pt x="3661425" y="202155"/>
                  <a:pt x="3664530" y="180768"/>
                  <a:pt x="3679104" y="160027"/>
                </a:cubicBezTo>
                <a:cubicBezTo>
                  <a:pt x="3662978" y="176930"/>
                  <a:pt x="3651379" y="187710"/>
                  <a:pt x="3639046" y="174645"/>
                </a:cubicBezTo>
                <a:cubicBezTo>
                  <a:pt x="3610070" y="144030"/>
                  <a:pt x="3669446" y="126825"/>
                  <a:pt x="3706226" y="119409"/>
                </a:cubicBezTo>
                <a:cubicBezTo>
                  <a:pt x="3656165" y="127947"/>
                  <a:pt x="3623006" y="146617"/>
                  <a:pt x="3628008" y="110483"/>
                </a:cubicBezTo>
                <a:cubicBezTo>
                  <a:pt x="3632320" y="79265"/>
                  <a:pt x="3668928" y="87587"/>
                  <a:pt x="3697603" y="99229"/>
                </a:cubicBezTo>
                <a:cubicBezTo>
                  <a:pt x="3664875" y="80947"/>
                  <a:pt x="3635683" y="59948"/>
                  <a:pt x="3653923" y="44985"/>
                </a:cubicBezTo>
                <a:cubicBezTo>
                  <a:pt x="3691738" y="13939"/>
                  <a:pt x="3712177" y="48090"/>
                  <a:pt x="3722353" y="79136"/>
                </a:cubicBezTo>
                <a:cubicBezTo>
                  <a:pt x="3718946" y="43993"/>
                  <a:pt x="3720499" y="-3696"/>
                  <a:pt x="3755081" y="227"/>
                </a:cubicBezTo>
                <a:close/>
              </a:path>
            </a:pathLst>
          </a:custGeom>
          <a:solidFill>
            <a:srgbClr val="FFFFFF"/>
          </a:solidFill>
          <a:ln w="4312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1" name="任意多边形: 形状 50"/>
          <p:cNvSpPr/>
          <p:nvPr>
            <p:custDataLst>
              <p:tags r:id="rId6"/>
            </p:custDataLst>
          </p:nvPr>
        </p:nvSpPr>
        <p:spPr>
          <a:xfrm>
            <a:off x="3766469" y="5866166"/>
            <a:ext cx="4658038" cy="706116"/>
          </a:xfrm>
          <a:custGeom>
            <a:avLst/>
            <a:gdLst>
              <a:gd name="connsiteX0" fmla="*/ 1339424 w 4658038"/>
              <a:gd name="connsiteY0" fmla="*/ 661629 h 706116"/>
              <a:gd name="connsiteX1" fmla="*/ 1369952 w 4658038"/>
              <a:gd name="connsiteY1" fmla="*/ 679869 h 706116"/>
              <a:gd name="connsiteX2" fmla="*/ 1345590 w 4658038"/>
              <a:gd name="connsiteY2" fmla="*/ 705783 h 706116"/>
              <a:gd name="connsiteX3" fmla="*/ 1315061 w 4658038"/>
              <a:gd name="connsiteY3" fmla="*/ 687544 h 706116"/>
              <a:gd name="connsiteX4" fmla="*/ 1339424 w 4658038"/>
              <a:gd name="connsiteY4" fmla="*/ 661629 h 706116"/>
              <a:gd name="connsiteX5" fmla="*/ 4630984 w 4658038"/>
              <a:gd name="connsiteY5" fmla="*/ 620881 h 706116"/>
              <a:gd name="connsiteX6" fmla="*/ 4657890 w 4658038"/>
              <a:gd name="connsiteY6" fmla="*/ 636964 h 706116"/>
              <a:gd name="connsiteX7" fmla="*/ 4636417 w 4658038"/>
              <a:gd name="connsiteY7" fmla="*/ 659775 h 706116"/>
              <a:gd name="connsiteX8" fmla="*/ 4609510 w 4658038"/>
              <a:gd name="connsiteY8" fmla="*/ 643691 h 706116"/>
              <a:gd name="connsiteX9" fmla="*/ 4630984 w 4658038"/>
              <a:gd name="connsiteY9" fmla="*/ 620881 h 706116"/>
              <a:gd name="connsiteX10" fmla="*/ 24542 w 4658038"/>
              <a:gd name="connsiteY10" fmla="*/ 592940 h 706116"/>
              <a:gd name="connsiteX11" fmla="*/ 55070 w 4658038"/>
              <a:gd name="connsiteY11" fmla="*/ 611180 h 706116"/>
              <a:gd name="connsiteX12" fmla="*/ 30708 w 4658038"/>
              <a:gd name="connsiteY12" fmla="*/ 637094 h 706116"/>
              <a:gd name="connsiteX13" fmla="*/ 179 w 4658038"/>
              <a:gd name="connsiteY13" fmla="*/ 618855 h 706116"/>
              <a:gd name="connsiteX14" fmla="*/ 24542 w 4658038"/>
              <a:gd name="connsiteY14" fmla="*/ 592940 h 706116"/>
              <a:gd name="connsiteX15" fmla="*/ 2317026 w 4658038"/>
              <a:gd name="connsiteY15" fmla="*/ 387909 h 706116"/>
              <a:gd name="connsiteX16" fmla="*/ 2340914 w 4658038"/>
              <a:gd name="connsiteY16" fmla="*/ 402181 h 706116"/>
              <a:gd name="connsiteX17" fmla="*/ 2321855 w 4658038"/>
              <a:gd name="connsiteY17" fmla="*/ 422447 h 706116"/>
              <a:gd name="connsiteX18" fmla="*/ 2297967 w 4658038"/>
              <a:gd name="connsiteY18" fmla="*/ 408175 h 706116"/>
              <a:gd name="connsiteX19" fmla="*/ 2317026 w 4658038"/>
              <a:gd name="connsiteY19" fmla="*/ 387909 h 706116"/>
              <a:gd name="connsiteX20" fmla="*/ 3623069 w 4658038"/>
              <a:gd name="connsiteY20" fmla="*/ 267 h 706116"/>
              <a:gd name="connsiteX21" fmla="*/ 3646957 w 4658038"/>
              <a:gd name="connsiteY21" fmla="*/ 14539 h 706116"/>
              <a:gd name="connsiteX22" fmla="*/ 3627898 w 4658038"/>
              <a:gd name="connsiteY22" fmla="*/ 34805 h 706116"/>
              <a:gd name="connsiteX23" fmla="*/ 3604010 w 4658038"/>
              <a:gd name="connsiteY23" fmla="*/ 20533 h 706116"/>
              <a:gd name="connsiteX24" fmla="*/ 3623069 w 4658038"/>
              <a:gd name="connsiteY24" fmla="*/ 267 h 706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658038" h="706116">
                <a:moveTo>
                  <a:pt x="1339424" y="661629"/>
                </a:moveTo>
                <a:cubicBezTo>
                  <a:pt x="1354559" y="659517"/>
                  <a:pt x="1368227" y="667666"/>
                  <a:pt x="1369952" y="679869"/>
                </a:cubicBezTo>
                <a:cubicBezTo>
                  <a:pt x="1371677" y="692072"/>
                  <a:pt x="1360768" y="703671"/>
                  <a:pt x="1345590" y="705783"/>
                </a:cubicBezTo>
                <a:cubicBezTo>
                  <a:pt x="1330455" y="707896"/>
                  <a:pt x="1316786" y="699747"/>
                  <a:pt x="1315061" y="687544"/>
                </a:cubicBezTo>
                <a:cubicBezTo>
                  <a:pt x="1313336" y="675341"/>
                  <a:pt x="1324246" y="663742"/>
                  <a:pt x="1339424" y="661629"/>
                </a:cubicBezTo>
                <a:close/>
                <a:moveTo>
                  <a:pt x="4630984" y="620881"/>
                </a:moveTo>
                <a:cubicBezTo>
                  <a:pt x="4644350" y="619027"/>
                  <a:pt x="4656381" y="626228"/>
                  <a:pt x="4657890" y="636964"/>
                </a:cubicBezTo>
                <a:cubicBezTo>
                  <a:pt x="4659356" y="647701"/>
                  <a:pt x="4649784" y="657920"/>
                  <a:pt x="4636417" y="659775"/>
                </a:cubicBezTo>
                <a:cubicBezTo>
                  <a:pt x="4623050" y="661629"/>
                  <a:pt x="4611019" y="654428"/>
                  <a:pt x="4609510" y="643691"/>
                </a:cubicBezTo>
                <a:cubicBezTo>
                  <a:pt x="4608044" y="632954"/>
                  <a:pt x="4617617" y="622735"/>
                  <a:pt x="4630984" y="620881"/>
                </a:cubicBezTo>
                <a:close/>
                <a:moveTo>
                  <a:pt x="24542" y="592940"/>
                </a:moveTo>
                <a:cubicBezTo>
                  <a:pt x="39677" y="590827"/>
                  <a:pt x="53346" y="598977"/>
                  <a:pt x="55070" y="611180"/>
                </a:cubicBezTo>
                <a:cubicBezTo>
                  <a:pt x="56795" y="623383"/>
                  <a:pt x="45886" y="634982"/>
                  <a:pt x="30708" y="637094"/>
                </a:cubicBezTo>
                <a:cubicBezTo>
                  <a:pt x="15573" y="639207"/>
                  <a:pt x="1904" y="631058"/>
                  <a:pt x="179" y="618855"/>
                </a:cubicBezTo>
                <a:cubicBezTo>
                  <a:pt x="-1545" y="606652"/>
                  <a:pt x="9364" y="595053"/>
                  <a:pt x="24542" y="592940"/>
                </a:cubicBezTo>
                <a:close/>
                <a:moveTo>
                  <a:pt x="2317026" y="387909"/>
                </a:moveTo>
                <a:cubicBezTo>
                  <a:pt x="2328883" y="386227"/>
                  <a:pt x="2339577" y="392652"/>
                  <a:pt x="2340914" y="402181"/>
                </a:cubicBezTo>
                <a:cubicBezTo>
                  <a:pt x="2342250" y="411710"/>
                  <a:pt x="2333713" y="420809"/>
                  <a:pt x="2321855" y="422447"/>
                </a:cubicBezTo>
                <a:cubicBezTo>
                  <a:pt x="2309997" y="424129"/>
                  <a:pt x="2299304" y="417704"/>
                  <a:pt x="2297967" y="408175"/>
                </a:cubicBezTo>
                <a:cubicBezTo>
                  <a:pt x="2296630" y="398645"/>
                  <a:pt x="2305168" y="389547"/>
                  <a:pt x="2317026" y="387909"/>
                </a:cubicBezTo>
                <a:close/>
                <a:moveTo>
                  <a:pt x="3623069" y="267"/>
                </a:moveTo>
                <a:cubicBezTo>
                  <a:pt x="3634926" y="-1415"/>
                  <a:pt x="3645620" y="5010"/>
                  <a:pt x="3646957" y="14539"/>
                </a:cubicBezTo>
                <a:cubicBezTo>
                  <a:pt x="3648293" y="24068"/>
                  <a:pt x="3639756" y="33166"/>
                  <a:pt x="3627898" y="34805"/>
                </a:cubicBezTo>
                <a:cubicBezTo>
                  <a:pt x="3616040" y="36487"/>
                  <a:pt x="3605347" y="30062"/>
                  <a:pt x="3604010" y="20533"/>
                </a:cubicBezTo>
                <a:cubicBezTo>
                  <a:pt x="3602673" y="11003"/>
                  <a:pt x="3611211" y="1905"/>
                  <a:pt x="3623069" y="267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4312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2" name="任意多边形: 形状 61"/>
          <p:cNvSpPr/>
          <p:nvPr>
            <p:custDataLst>
              <p:tags r:id="rId7"/>
            </p:custDataLst>
          </p:nvPr>
        </p:nvSpPr>
        <p:spPr>
          <a:xfrm>
            <a:off x="4965743" y="5817286"/>
            <a:ext cx="2858800" cy="932596"/>
          </a:xfrm>
          <a:custGeom>
            <a:avLst/>
            <a:gdLst>
              <a:gd name="connsiteX0" fmla="*/ 1583143 w 2858800"/>
              <a:gd name="connsiteY0" fmla="*/ 866663 h 932596"/>
              <a:gd name="connsiteX1" fmla="*/ 1581309 w 2858800"/>
              <a:gd name="connsiteY1" fmla="*/ 872266 h 932596"/>
              <a:gd name="connsiteX2" fmla="*/ 1583296 w 2858800"/>
              <a:gd name="connsiteY2" fmla="*/ 866714 h 932596"/>
              <a:gd name="connsiteX3" fmla="*/ 1583143 w 2858800"/>
              <a:gd name="connsiteY3" fmla="*/ 866663 h 932596"/>
              <a:gd name="connsiteX4" fmla="*/ 1608814 w 2858800"/>
              <a:gd name="connsiteY4" fmla="*/ 793418 h 932596"/>
              <a:gd name="connsiteX5" fmla="*/ 1616047 w 2858800"/>
              <a:gd name="connsiteY5" fmla="*/ 836255 h 932596"/>
              <a:gd name="connsiteX6" fmla="*/ 1652823 w 2858800"/>
              <a:gd name="connsiteY6" fmla="*/ 835134 h 932596"/>
              <a:gd name="connsiteX7" fmla="*/ 1623026 w 2858800"/>
              <a:gd name="connsiteY7" fmla="*/ 857342 h 932596"/>
              <a:gd name="connsiteX8" fmla="*/ 1661431 w 2858800"/>
              <a:gd name="connsiteY8" fmla="*/ 876494 h 932596"/>
              <a:gd name="connsiteX9" fmla="*/ 1618187 w 2858800"/>
              <a:gd name="connsiteY9" fmla="*/ 879856 h 932596"/>
              <a:gd name="connsiteX10" fmla="*/ 1636167 w 2858800"/>
              <a:gd name="connsiteY10" fmla="*/ 913015 h 932596"/>
              <a:gd name="connsiteX11" fmla="*/ 1601582 w 2858800"/>
              <a:gd name="connsiteY11" fmla="*/ 887904 h 932596"/>
              <a:gd name="connsiteX12" fmla="*/ 1586861 w 2858800"/>
              <a:gd name="connsiteY12" fmla="*/ 932422 h 932596"/>
              <a:gd name="connsiteX13" fmla="*/ 1573771 w 2858800"/>
              <a:gd name="connsiteY13" fmla="*/ 904662 h 932596"/>
              <a:gd name="connsiteX14" fmla="*/ 1552072 w 2858800"/>
              <a:gd name="connsiteY14" fmla="*/ 924934 h 932596"/>
              <a:gd name="connsiteX15" fmla="*/ 1545145 w 2858800"/>
              <a:gd name="connsiteY15" fmla="*/ 889534 h 932596"/>
              <a:gd name="connsiteX16" fmla="*/ 1517894 w 2858800"/>
              <a:gd name="connsiteY16" fmla="*/ 895289 h 932596"/>
              <a:gd name="connsiteX17" fmla="*/ 1565774 w 2858800"/>
              <a:gd name="connsiteY17" fmla="*/ 865849 h 932596"/>
              <a:gd name="connsiteX18" fmla="*/ 1516671 w 2858800"/>
              <a:gd name="connsiteY18" fmla="*/ 852860 h 932596"/>
              <a:gd name="connsiteX19" fmla="*/ 1562616 w 2858800"/>
              <a:gd name="connsiteY19" fmla="*/ 851994 h 932596"/>
              <a:gd name="connsiteX20" fmla="*/ 1539440 w 2858800"/>
              <a:gd name="connsiteY20" fmla="*/ 812977 h 932596"/>
              <a:gd name="connsiteX21" fmla="*/ 1580443 w 2858800"/>
              <a:gd name="connsiteY21" fmla="*/ 841348 h 932596"/>
              <a:gd name="connsiteX22" fmla="*/ 1608814 w 2858800"/>
              <a:gd name="connsiteY22" fmla="*/ 793418 h 932596"/>
              <a:gd name="connsiteX23" fmla="*/ 2780135 w 2858800"/>
              <a:gd name="connsiteY23" fmla="*/ 500893 h 932596"/>
              <a:gd name="connsiteX24" fmla="*/ 2778301 w 2858800"/>
              <a:gd name="connsiteY24" fmla="*/ 506496 h 932596"/>
              <a:gd name="connsiteX25" fmla="*/ 2780288 w 2858800"/>
              <a:gd name="connsiteY25" fmla="*/ 500944 h 932596"/>
              <a:gd name="connsiteX26" fmla="*/ 2780135 w 2858800"/>
              <a:gd name="connsiteY26" fmla="*/ 500893 h 932596"/>
              <a:gd name="connsiteX27" fmla="*/ 2805806 w 2858800"/>
              <a:gd name="connsiteY27" fmla="*/ 427597 h 932596"/>
              <a:gd name="connsiteX28" fmla="*/ 2813040 w 2858800"/>
              <a:gd name="connsiteY28" fmla="*/ 470434 h 932596"/>
              <a:gd name="connsiteX29" fmla="*/ 2849815 w 2858800"/>
              <a:gd name="connsiteY29" fmla="*/ 469313 h 932596"/>
              <a:gd name="connsiteX30" fmla="*/ 2820018 w 2858800"/>
              <a:gd name="connsiteY30" fmla="*/ 491521 h 932596"/>
              <a:gd name="connsiteX31" fmla="*/ 2858423 w 2858800"/>
              <a:gd name="connsiteY31" fmla="*/ 510673 h 932596"/>
              <a:gd name="connsiteX32" fmla="*/ 2815179 w 2858800"/>
              <a:gd name="connsiteY32" fmla="*/ 514035 h 932596"/>
              <a:gd name="connsiteX33" fmla="*/ 2833159 w 2858800"/>
              <a:gd name="connsiteY33" fmla="*/ 547194 h 932596"/>
              <a:gd name="connsiteX34" fmla="*/ 2798574 w 2858800"/>
              <a:gd name="connsiteY34" fmla="*/ 522083 h 932596"/>
              <a:gd name="connsiteX35" fmla="*/ 2783853 w 2858800"/>
              <a:gd name="connsiteY35" fmla="*/ 566601 h 932596"/>
              <a:gd name="connsiteX36" fmla="*/ 2770763 w 2858800"/>
              <a:gd name="connsiteY36" fmla="*/ 538841 h 932596"/>
              <a:gd name="connsiteX37" fmla="*/ 2749064 w 2858800"/>
              <a:gd name="connsiteY37" fmla="*/ 559113 h 932596"/>
              <a:gd name="connsiteX38" fmla="*/ 2742137 w 2858800"/>
              <a:gd name="connsiteY38" fmla="*/ 523713 h 932596"/>
              <a:gd name="connsiteX39" fmla="*/ 2714886 w 2858800"/>
              <a:gd name="connsiteY39" fmla="*/ 529468 h 932596"/>
              <a:gd name="connsiteX40" fmla="*/ 2762766 w 2858800"/>
              <a:gd name="connsiteY40" fmla="*/ 500028 h 932596"/>
              <a:gd name="connsiteX41" fmla="*/ 2713664 w 2858800"/>
              <a:gd name="connsiteY41" fmla="*/ 487039 h 932596"/>
              <a:gd name="connsiteX42" fmla="*/ 2759608 w 2858800"/>
              <a:gd name="connsiteY42" fmla="*/ 486173 h 932596"/>
              <a:gd name="connsiteX43" fmla="*/ 2736432 w 2858800"/>
              <a:gd name="connsiteY43" fmla="*/ 447156 h 932596"/>
              <a:gd name="connsiteX44" fmla="*/ 2777435 w 2858800"/>
              <a:gd name="connsiteY44" fmla="*/ 475527 h 932596"/>
              <a:gd name="connsiteX45" fmla="*/ 2805806 w 2858800"/>
              <a:gd name="connsiteY45" fmla="*/ 427597 h 932596"/>
              <a:gd name="connsiteX46" fmla="*/ 68871 w 2858800"/>
              <a:gd name="connsiteY46" fmla="*/ 74000 h 932596"/>
              <a:gd name="connsiteX47" fmla="*/ 67037 w 2858800"/>
              <a:gd name="connsiteY47" fmla="*/ 79603 h 932596"/>
              <a:gd name="connsiteX48" fmla="*/ 69024 w 2858800"/>
              <a:gd name="connsiteY48" fmla="*/ 74051 h 932596"/>
              <a:gd name="connsiteX49" fmla="*/ 68871 w 2858800"/>
              <a:gd name="connsiteY49" fmla="*/ 74000 h 932596"/>
              <a:gd name="connsiteX50" fmla="*/ 94543 w 2858800"/>
              <a:gd name="connsiteY50" fmla="*/ 704 h 932596"/>
              <a:gd name="connsiteX51" fmla="*/ 101775 w 2858800"/>
              <a:gd name="connsiteY51" fmla="*/ 43541 h 932596"/>
              <a:gd name="connsiteX52" fmla="*/ 138551 w 2858800"/>
              <a:gd name="connsiteY52" fmla="*/ 42420 h 932596"/>
              <a:gd name="connsiteX53" fmla="*/ 108754 w 2858800"/>
              <a:gd name="connsiteY53" fmla="*/ 64628 h 932596"/>
              <a:gd name="connsiteX54" fmla="*/ 147159 w 2858800"/>
              <a:gd name="connsiteY54" fmla="*/ 83780 h 932596"/>
              <a:gd name="connsiteX55" fmla="*/ 103915 w 2858800"/>
              <a:gd name="connsiteY55" fmla="*/ 87142 h 932596"/>
              <a:gd name="connsiteX56" fmla="*/ 121895 w 2858800"/>
              <a:gd name="connsiteY56" fmla="*/ 120301 h 932596"/>
              <a:gd name="connsiteX57" fmla="*/ 87310 w 2858800"/>
              <a:gd name="connsiteY57" fmla="*/ 95190 h 932596"/>
              <a:gd name="connsiteX58" fmla="*/ 72589 w 2858800"/>
              <a:gd name="connsiteY58" fmla="*/ 139708 h 932596"/>
              <a:gd name="connsiteX59" fmla="*/ 59499 w 2858800"/>
              <a:gd name="connsiteY59" fmla="*/ 111948 h 932596"/>
              <a:gd name="connsiteX60" fmla="*/ 37800 w 2858800"/>
              <a:gd name="connsiteY60" fmla="*/ 132220 h 932596"/>
              <a:gd name="connsiteX61" fmla="*/ 30873 w 2858800"/>
              <a:gd name="connsiteY61" fmla="*/ 96820 h 932596"/>
              <a:gd name="connsiteX62" fmla="*/ 3622 w 2858800"/>
              <a:gd name="connsiteY62" fmla="*/ 102575 h 932596"/>
              <a:gd name="connsiteX63" fmla="*/ 51502 w 2858800"/>
              <a:gd name="connsiteY63" fmla="*/ 73135 h 932596"/>
              <a:gd name="connsiteX64" fmla="*/ 2400 w 2858800"/>
              <a:gd name="connsiteY64" fmla="*/ 60146 h 932596"/>
              <a:gd name="connsiteX65" fmla="*/ 48344 w 2858800"/>
              <a:gd name="connsiteY65" fmla="*/ 59280 h 932596"/>
              <a:gd name="connsiteX66" fmla="*/ 25168 w 2858800"/>
              <a:gd name="connsiteY66" fmla="*/ 20263 h 932596"/>
              <a:gd name="connsiteX67" fmla="*/ 66171 w 2858800"/>
              <a:gd name="connsiteY67" fmla="*/ 48634 h 932596"/>
              <a:gd name="connsiteX68" fmla="*/ 94543 w 2858800"/>
              <a:gd name="connsiteY68" fmla="*/ 704 h 932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858800" h="932596">
                <a:moveTo>
                  <a:pt x="1583143" y="866663"/>
                </a:moveTo>
                <a:cubicBezTo>
                  <a:pt x="1582481" y="868497"/>
                  <a:pt x="1581869" y="870382"/>
                  <a:pt x="1581309" y="872266"/>
                </a:cubicBezTo>
                <a:cubicBezTo>
                  <a:pt x="1582226" y="869516"/>
                  <a:pt x="1582939" y="867580"/>
                  <a:pt x="1583296" y="866714"/>
                </a:cubicBezTo>
                <a:cubicBezTo>
                  <a:pt x="1583245" y="866663"/>
                  <a:pt x="1583143" y="866663"/>
                  <a:pt x="1583143" y="866663"/>
                </a:cubicBezTo>
                <a:close/>
                <a:moveTo>
                  <a:pt x="1608814" y="793418"/>
                </a:moveTo>
                <a:cubicBezTo>
                  <a:pt x="1632296" y="799530"/>
                  <a:pt x="1627101" y="818682"/>
                  <a:pt x="1616047" y="836255"/>
                </a:cubicBezTo>
                <a:cubicBezTo>
                  <a:pt x="1626846" y="829735"/>
                  <a:pt x="1639631" y="827035"/>
                  <a:pt x="1652823" y="835134"/>
                </a:cubicBezTo>
                <a:cubicBezTo>
                  <a:pt x="1675591" y="849142"/>
                  <a:pt x="1651193" y="851637"/>
                  <a:pt x="1623026" y="857342"/>
                </a:cubicBezTo>
                <a:cubicBezTo>
                  <a:pt x="1642687" y="855610"/>
                  <a:pt x="1661890" y="858514"/>
                  <a:pt x="1661431" y="876494"/>
                </a:cubicBezTo>
                <a:cubicBezTo>
                  <a:pt x="1661126" y="889890"/>
                  <a:pt x="1639070" y="886274"/>
                  <a:pt x="1618187" y="879856"/>
                </a:cubicBezTo>
                <a:cubicBezTo>
                  <a:pt x="1631736" y="887802"/>
                  <a:pt x="1642534" y="898906"/>
                  <a:pt x="1636167" y="913015"/>
                </a:cubicBezTo>
                <a:cubicBezTo>
                  <a:pt x="1626540" y="934459"/>
                  <a:pt x="1619868" y="913270"/>
                  <a:pt x="1601582" y="887904"/>
                </a:cubicBezTo>
                <a:cubicBezTo>
                  <a:pt x="1611361" y="909093"/>
                  <a:pt x="1608814" y="934968"/>
                  <a:pt x="1586861" y="932422"/>
                </a:cubicBezTo>
                <a:cubicBezTo>
                  <a:pt x="1574687" y="931046"/>
                  <a:pt x="1572446" y="918465"/>
                  <a:pt x="1573771" y="904662"/>
                </a:cubicBezTo>
                <a:cubicBezTo>
                  <a:pt x="1570052" y="920452"/>
                  <a:pt x="1565417" y="930792"/>
                  <a:pt x="1552072" y="924934"/>
                </a:cubicBezTo>
                <a:cubicBezTo>
                  <a:pt x="1529762" y="915103"/>
                  <a:pt x="1533786" y="901555"/>
                  <a:pt x="1545145" y="889534"/>
                </a:cubicBezTo>
                <a:cubicBezTo>
                  <a:pt x="1533175" y="898957"/>
                  <a:pt x="1524668" y="904865"/>
                  <a:pt x="1517894" y="895289"/>
                </a:cubicBezTo>
                <a:cubicBezTo>
                  <a:pt x="1502155" y="873030"/>
                  <a:pt x="1541324" y="867275"/>
                  <a:pt x="1565774" y="865849"/>
                </a:cubicBezTo>
                <a:cubicBezTo>
                  <a:pt x="1532971" y="866816"/>
                  <a:pt x="1510152" y="875577"/>
                  <a:pt x="1516671" y="852860"/>
                </a:cubicBezTo>
                <a:cubicBezTo>
                  <a:pt x="1522325" y="833097"/>
                  <a:pt x="1545196" y="841858"/>
                  <a:pt x="1562616" y="851994"/>
                </a:cubicBezTo>
                <a:cubicBezTo>
                  <a:pt x="1543209" y="837172"/>
                  <a:pt x="1526298" y="820974"/>
                  <a:pt x="1539440" y="812977"/>
                </a:cubicBezTo>
                <a:cubicBezTo>
                  <a:pt x="1566691" y="796423"/>
                  <a:pt x="1576725" y="820363"/>
                  <a:pt x="1580443" y="841348"/>
                </a:cubicBezTo>
                <a:cubicBezTo>
                  <a:pt x="1581462" y="818376"/>
                  <a:pt x="1586861" y="787662"/>
                  <a:pt x="1608814" y="793418"/>
                </a:cubicBezTo>
                <a:close/>
                <a:moveTo>
                  <a:pt x="2780135" y="500893"/>
                </a:moveTo>
                <a:cubicBezTo>
                  <a:pt x="2779473" y="502727"/>
                  <a:pt x="2778862" y="504612"/>
                  <a:pt x="2778301" y="506496"/>
                </a:cubicBezTo>
                <a:cubicBezTo>
                  <a:pt x="2779218" y="503746"/>
                  <a:pt x="2779931" y="501810"/>
                  <a:pt x="2780288" y="500944"/>
                </a:cubicBezTo>
                <a:cubicBezTo>
                  <a:pt x="2780237" y="500893"/>
                  <a:pt x="2780135" y="500893"/>
                  <a:pt x="2780135" y="500893"/>
                </a:cubicBezTo>
                <a:close/>
                <a:moveTo>
                  <a:pt x="2805806" y="427597"/>
                </a:moveTo>
                <a:cubicBezTo>
                  <a:pt x="2829288" y="433709"/>
                  <a:pt x="2824093" y="452861"/>
                  <a:pt x="2813040" y="470434"/>
                </a:cubicBezTo>
                <a:cubicBezTo>
                  <a:pt x="2823838" y="463914"/>
                  <a:pt x="2836623" y="461214"/>
                  <a:pt x="2849815" y="469313"/>
                </a:cubicBezTo>
                <a:cubicBezTo>
                  <a:pt x="2872583" y="483321"/>
                  <a:pt x="2848185" y="485816"/>
                  <a:pt x="2820018" y="491521"/>
                </a:cubicBezTo>
                <a:cubicBezTo>
                  <a:pt x="2839679" y="489789"/>
                  <a:pt x="2858882" y="492693"/>
                  <a:pt x="2858423" y="510673"/>
                </a:cubicBezTo>
                <a:cubicBezTo>
                  <a:pt x="2858118" y="524069"/>
                  <a:pt x="2836062" y="520453"/>
                  <a:pt x="2815179" y="514035"/>
                </a:cubicBezTo>
                <a:cubicBezTo>
                  <a:pt x="2828728" y="521981"/>
                  <a:pt x="2839526" y="533085"/>
                  <a:pt x="2833159" y="547194"/>
                </a:cubicBezTo>
                <a:cubicBezTo>
                  <a:pt x="2823532" y="568638"/>
                  <a:pt x="2816860" y="547449"/>
                  <a:pt x="2798574" y="522083"/>
                </a:cubicBezTo>
                <a:cubicBezTo>
                  <a:pt x="2808353" y="543272"/>
                  <a:pt x="2805806" y="569147"/>
                  <a:pt x="2783853" y="566601"/>
                </a:cubicBezTo>
                <a:cubicBezTo>
                  <a:pt x="2771679" y="565225"/>
                  <a:pt x="2769438" y="552644"/>
                  <a:pt x="2770763" y="538841"/>
                </a:cubicBezTo>
                <a:cubicBezTo>
                  <a:pt x="2767044" y="554631"/>
                  <a:pt x="2762409" y="564971"/>
                  <a:pt x="2749064" y="559113"/>
                </a:cubicBezTo>
                <a:cubicBezTo>
                  <a:pt x="2726754" y="549282"/>
                  <a:pt x="2730778" y="535734"/>
                  <a:pt x="2742137" y="523713"/>
                </a:cubicBezTo>
                <a:cubicBezTo>
                  <a:pt x="2730167" y="533136"/>
                  <a:pt x="2721661" y="539044"/>
                  <a:pt x="2714886" y="529468"/>
                </a:cubicBezTo>
                <a:cubicBezTo>
                  <a:pt x="2699147" y="507209"/>
                  <a:pt x="2738316" y="501454"/>
                  <a:pt x="2762766" y="500028"/>
                </a:cubicBezTo>
                <a:cubicBezTo>
                  <a:pt x="2730014" y="500995"/>
                  <a:pt x="2707144" y="509756"/>
                  <a:pt x="2713664" y="487039"/>
                </a:cubicBezTo>
                <a:cubicBezTo>
                  <a:pt x="2719317" y="467276"/>
                  <a:pt x="2742188" y="476037"/>
                  <a:pt x="2759608" y="486173"/>
                </a:cubicBezTo>
                <a:cubicBezTo>
                  <a:pt x="2740201" y="471351"/>
                  <a:pt x="2723290" y="455153"/>
                  <a:pt x="2736432" y="447156"/>
                </a:cubicBezTo>
                <a:cubicBezTo>
                  <a:pt x="2763683" y="430602"/>
                  <a:pt x="2773717" y="454542"/>
                  <a:pt x="2777435" y="475527"/>
                </a:cubicBezTo>
                <a:cubicBezTo>
                  <a:pt x="2778454" y="452555"/>
                  <a:pt x="2783853" y="421841"/>
                  <a:pt x="2805806" y="427597"/>
                </a:cubicBezTo>
                <a:close/>
                <a:moveTo>
                  <a:pt x="68871" y="74000"/>
                </a:moveTo>
                <a:cubicBezTo>
                  <a:pt x="68209" y="75834"/>
                  <a:pt x="67597" y="77719"/>
                  <a:pt x="67037" y="79603"/>
                </a:cubicBezTo>
                <a:cubicBezTo>
                  <a:pt x="67954" y="76853"/>
                  <a:pt x="68718" y="74917"/>
                  <a:pt x="69024" y="74051"/>
                </a:cubicBezTo>
                <a:cubicBezTo>
                  <a:pt x="68973" y="74000"/>
                  <a:pt x="68871" y="74000"/>
                  <a:pt x="68871" y="74000"/>
                </a:cubicBezTo>
                <a:close/>
                <a:moveTo>
                  <a:pt x="94543" y="704"/>
                </a:moveTo>
                <a:cubicBezTo>
                  <a:pt x="118024" y="6816"/>
                  <a:pt x="112829" y="25968"/>
                  <a:pt x="101775" y="43541"/>
                </a:cubicBezTo>
                <a:cubicBezTo>
                  <a:pt x="112574" y="37021"/>
                  <a:pt x="125359" y="34321"/>
                  <a:pt x="138551" y="42420"/>
                </a:cubicBezTo>
                <a:cubicBezTo>
                  <a:pt x="161319" y="56428"/>
                  <a:pt x="136921" y="58923"/>
                  <a:pt x="108754" y="64628"/>
                </a:cubicBezTo>
                <a:cubicBezTo>
                  <a:pt x="128415" y="62896"/>
                  <a:pt x="147618" y="65800"/>
                  <a:pt x="147159" y="83780"/>
                </a:cubicBezTo>
                <a:cubicBezTo>
                  <a:pt x="146854" y="97176"/>
                  <a:pt x="124798" y="93560"/>
                  <a:pt x="103915" y="87142"/>
                </a:cubicBezTo>
                <a:cubicBezTo>
                  <a:pt x="117464" y="95088"/>
                  <a:pt x="128262" y="106192"/>
                  <a:pt x="121895" y="120301"/>
                </a:cubicBezTo>
                <a:cubicBezTo>
                  <a:pt x="112268" y="141745"/>
                  <a:pt x="105596" y="120556"/>
                  <a:pt x="87310" y="95190"/>
                </a:cubicBezTo>
                <a:cubicBezTo>
                  <a:pt x="97089" y="116430"/>
                  <a:pt x="94543" y="142254"/>
                  <a:pt x="72589" y="139708"/>
                </a:cubicBezTo>
                <a:cubicBezTo>
                  <a:pt x="60416" y="138332"/>
                  <a:pt x="58174" y="125751"/>
                  <a:pt x="59499" y="111948"/>
                </a:cubicBezTo>
                <a:cubicBezTo>
                  <a:pt x="55780" y="127738"/>
                  <a:pt x="51145" y="138078"/>
                  <a:pt x="37800" y="132220"/>
                </a:cubicBezTo>
                <a:cubicBezTo>
                  <a:pt x="15490" y="122389"/>
                  <a:pt x="19514" y="108841"/>
                  <a:pt x="30873" y="96820"/>
                </a:cubicBezTo>
                <a:cubicBezTo>
                  <a:pt x="18903" y="106243"/>
                  <a:pt x="10397" y="112151"/>
                  <a:pt x="3622" y="102575"/>
                </a:cubicBezTo>
                <a:cubicBezTo>
                  <a:pt x="-12117" y="80316"/>
                  <a:pt x="27053" y="74561"/>
                  <a:pt x="51502" y="73135"/>
                </a:cubicBezTo>
                <a:cubicBezTo>
                  <a:pt x="18699" y="74153"/>
                  <a:pt x="-4120" y="82863"/>
                  <a:pt x="2400" y="60146"/>
                </a:cubicBezTo>
                <a:cubicBezTo>
                  <a:pt x="8053" y="40383"/>
                  <a:pt x="30924" y="49144"/>
                  <a:pt x="48344" y="59280"/>
                </a:cubicBezTo>
                <a:cubicBezTo>
                  <a:pt x="28937" y="44458"/>
                  <a:pt x="12026" y="28260"/>
                  <a:pt x="25168" y="20263"/>
                </a:cubicBezTo>
                <a:cubicBezTo>
                  <a:pt x="52419" y="3709"/>
                  <a:pt x="62453" y="27649"/>
                  <a:pt x="66171" y="48634"/>
                </a:cubicBezTo>
                <a:cubicBezTo>
                  <a:pt x="67190" y="25662"/>
                  <a:pt x="72589" y="-5052"/>
                  <a:pt x="94543" y="704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509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3" name="任意多边形: 形状 62"/>
          <p:cNvSpPr/>
          <p:nvPr>
            <p:custDataLst>
              <p:tags r:id="rId8"/>
            </p:custDataLst>
          </p:nvPr>
        </p:nvSpPr>
        <p:spPr>
          <a:xfrm>
            <a:off x="5023153" y="5871982"/>
            <a:ext cx="2739584" cy="815533"/>
          </a:xfrm>
          <a:custGeom>
            <a:avLst/>
            <a:gdLst>
              <a:gd name="connsiteX0" fmla="*/ 1528432 w 2739584"/>
              <a:gd name="connsiteY0" fmla="*/ 792765 h 815533"/>
              <a:gd name="connsiteX1" fmla="*/ 1528432 w 2739584"/>
              <a:gd name="connsiteY1" fmla="*/ 792816 h 815533"/>
              <a:gd name="connsiteX2" fmla="*/ 1542541 w 2739584"/>
              <a:gd name="connsiteY2" fmla="*/ 804226 h 815533"/>
              <a:gd name="connsiteX3" fmla="*/ 1528381 w 2739584"/>
              <a:gd name="connsiteY3" fmla="*/ 815533 h 815533"/>
              <a:gd name="connsiteX4" fmla="*/ 1514272 w 2739584"/>
              <a:gd name="connsiteY4" fmla="*/ 804124 h 815533"/>
              <a:gd name="connsiteX5" fmla="*/ 1528432 w 2739584"/>
              <a:gd name="connsiteY5" fmla="*/ 792765 h 815533"/>
              <a:gd name="connsiteX6" fmla="*/ 2725475 w 2739584"/>
              <a:gd name="connsiteY6" fmla="*/ 426944 h 815533"/>
              <a:gd name="connsiteX7" fmla="*/ 2739584 w 2739584"/>
              <a:gd name="connsiteY7" fmla="*/ 438354 h 815533"/>
              <a:gd name="connsiteX8" fmla="*/ 2725424 w 2739584"/>
              <a:gd name="connsiteY8" fmla="*/ 449712 h 815533"/>
              <a:gd name="connsiteX9" fmla="*/ 2711315 w 2739584"/>
              <a:gd name="connsiteY9" fmla="*/ 438303 h 815533"/>
              <a:gd name="connsiteX10" fmla="*/ 2725475 w 2739584"/>
              <a:gd name="connsiteY10" fmla="*/ 426995 h 815533"/>
              <a:gd name="connsiteX11" fmla="*/ 14160 w 2739584"/>
              <a:gd name="connsiteY11" fmla="*/ 0 h 815533"/>
              <a:gd name="connsiteX12" fmla="*/ 28269 w 2739584"/>
              <a:gd name="connsiteY12" fmla="*/ 11410 h 815533"/>
              <a:gd name="connsiteX13" fmla="*/ 14109 w 2739584"/>
              <a:gd name="connsiteY13" fmla="*/ 22768 h 815533"/>
              <a:gd name="connsiteX14" fmla="*/ 0 w 2739584"/>
              <a:gd name="connsiteY14" fmla="*/ 11359 h 815533"/>
              <a:gd name="connsiteX15" fmla="*/ 14160 w 2739584"/>
              <a:gd name="connsiteY15" fmla="*/ 51 h 815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739584" h="815533">
                <a:moveTo>
                  <a:pt x="1528432" y="792765"/>
                </a:moveTo>
                <a:lnTo>
                  <a:pt x="1528432" y="792816"/>
                </a:lnTo>
                <a:cubicBezTo>
                  <a:pt x="1536225" y="792816"/>
                  <a:pt x="1542541" y="797960"/>
                  <a:pt x="1542541" y="804226"/>
                </a:cubicBezTo>
                <a:cubicBezTo>
                  <a:pt x="1542541" y="810491"/>
                  <a:pt x="1536174" y="815533"/>
                  <a:pt x="1528381" y="815533"/>
                </a:cubicBezTo>
                <a:cubicBezTo>
                  <a:pt x="1520588" y="815533"/>
                  <a:pt x="1514272" y="810389"/>
                  <a:pt x="1514272" y="804124"/>
                </a:cubicBezTo>
                <a:cubicBezTo>
                  <a:pt x="1514272" y="797808"/>
                  <a:pt x="1520639" y="792765"/>
                  <a:pt x="1528432" y="792765"/>
                </a:cubicBezTo>
                <a:close/>
                <a:moveTo>
                  <a:pt x="2725475" y="426944"/>
                </a:moveTo>
                <a:cubicBezTo>
                  <a:pt x="2733268" y="426944"/>
                  <a:pt x="2739584" y="432089"/>
                  <a:pt x="2739584" y="438354"/>
                </a:cubicBezTo>
                <a:cubicBezTo>
                  <a:pt x="2739584" y="444670"/>
                  <a:pt x="2733217" y="449712"/>
                  <a:pt x="2725424" y="449712"/>
                </a:cubicBezTo>
                <a:cubicBezTo>
                  <a:pt x="2717631" y="449712"/>
                  <a:pt x="2711315" y="444568"/>
                  <a:pt x="2711315" y="438303"/>
                </a:cubicBezTo>
                <a:cubicBezTo>
                  <a:pt x="2711315" y="432038"/>
                  <a:pt x="2717682" y="426995"/>
                  <a:pt x="2725475" y="426995"/>
                </a:cubicBezTo>
                <a:close/>
                <a:moveTo>
                  <a:pt x="14160" y="0"/>
                </a:moveTo>
                <a:cubicBezTo>
                  <a:pt x="21953" y="0"/>
                  <a:pt x="28269" y="5145"/>
                  <a:pt x="28269" y="11410"/>
                </a:cubicBezTo>
                <a:cubicBezTo>
                  <a:pt x="28269" y="17726"/>
                  <a:pt x="21902" y="22768"/>
                  <a:pt x="14109" y="22768"/>
                </a:cubicBezTo>
                <a:cubicBezTo>
                  <a:pt x="6316" y="22768"/>
                  <a:pt x="0" y="17624"/>
                  <a:pt x="0" y="11359"/>
                </a:cubicBezTo>
                <a:cubicBezTo>
                  <a:pt x="0" y="5094"/>
                  <a:pt x="6367" y="51"/>
                  <a:pt x="14160" y="51"/>
                </a:cubicBezTo>
                <a:close/>
              </a:path>
            </a:pathLst>
          </a:custGeom>
          <a:solidFill>
            <a:srgbClr val="FFFFFF"/>
          </a:solidFill>
          <a:ln w="509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" name="任意多边形: 形状 12"/>
          <p:cNvSpPr/>
          <p:nvPr>
            <p:custDataLst>
              <p:tags r:id="rId9"/>
            </p:custDataLst>
          </p:nvPr>
        </p:nvSpPr>
        <p:spPr>
          <a:xfrm flipH="1">
            <a:off x="0" y="410846"/>
            <a:ext cx="2363796" cy="1284640"/>
          </a:xfrm>
          <a:custGeom>
            <a:avLst/>
            <a:gdLst>
              <a:gd name="connsiteX0" fmla="*/ 2363796 w 2363796"/>
              <a:gd name="connsiteY0" fmla="*/ 0 h 1284640"/>
              <a:gd name="connsiteX1" fmla="*/ 2285003 w 2363796"/>
              <a:gd name="connsiteY1" fmla="*/ 37703 h 1284640"/>
              <a:gd name="connsiteX2" fmla="*/ 1703121 w 2363796"/>
              <a:gd name="connsiteY2" fmla="*/ 577868 h 1284640"/>
              <a:gd name="connsiteX3" fmla="*/ 1016776 w 2363796"/>
              <a:gd name="connsiteY3" fmla="*/ 1001503 h 1284640"/>
              <a:gd name="connsiteX4" fmla="*/ 0 w 2363796"/>
              <a:gd name="connsiteY4" fmla="*/ 1281118 h 1284640"/>
              <a:gd name="connsiteX5" fmla="*/ 2212227 w 2363796"/>
              <a:gd name="connsiteY5" fmla="*/ 713568 h 1284640"/>
              <a:gd name="connsiteX6" fmla="*/ 2363796 w 2363796"/>
              <a:gd name="connsiteY6" fmla="*/ 633081 h 1284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63796" h="1284640">
                <a:moveTo>
                  <a:pt x="2363796" y="0"/>
                </a:moveTo>
                <a:lnTo>
                  <a:pt x="2285003" y="37703"/>
                </a:lnTo>
                <a:cubicBezTo>
                  <a:pt x="1947778" y="244250"/>
                  <a:pt x="1903320" y="592704"/>
                  <a:pt x="1703121" y="577868"/>
                </a:cubicBezTo>
                <a:cubicBezTo>
                  <a:pt x="1313549" y="548982"/>
                  <a:pt x="1245677" y="910634"/>
                  <a:pt x="1016776" y="1001503"/>
                </a:cubicBezTo>
                <a:cubicBezTo>
                  <a:pt x="440591" y="1230302"/>
                  <a:pt x="0" y="1281118"/>
                  <a:pt x="0" y="1281118"/>
                </a:cubicBezTo>
                <a:cubicBezTo>
                  <a:pt x="482892" y="1315600"/>
                  <a:pt x="1447448" y="1094733"/>
                  <a:pt x="2212227" y="713568"/>
                </a:cubicBezTo>
                <a:lnTo>
                  <a:pt x="2363796" y="633081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10000"/>
                </a:schemeClr>
              </a:gs>
              <a:gs pos="100000">
                <a:schemeClr val="bg1">
                  <a:alpha val="70000"/>
                </a:schemeClr>
              </a:gs>
            </a:gsLst>
            <a:lin ang="10800000" scaled="1"/>
            <a:tileRect/>
          </a:gradFill>
          <a:ln w="507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14" name="任意多边形: 形状 13"/>
          <p:cNvSpPr/>
          <p:nvPr>
            <p:custDataLst>
              <p:tags r:id="rId10"/>
            </p:custDataLst>
          </p:nvPr>
        </p:nvSpPr>
        <p:spPr>
          <a:xfrm flipH="1">
            <a:off x="0" y="0"/>
            <a:ext cx="4561928" cy="1238887"/>
          </a:xfrm>
          <a:custGeom>
            <a:avLst/>
            <a:gdLst>
              <a:gd name="connsiteX0" fmla="*/ 4561928 w 4561928"/>
              <a:gd name="connsiteY0" fmla="*/ 0 h 1238887"/>
              <a:gd name="connsiteX1" fmla="*/ 2950305 w 4561928"/>
              <a:gd name="connsiteY1" fmla="*/ 0 h 1238887"/>
              <a:gd name="connsiteX2" fmla="*/ 2915114 w 4561928"/>
              <a:gd name="connsiteY2" fmla="*/ 19404 h 1238887"/>
              <a:gd name="connsiteX3" fmla="*/ 2753605 w 4561928"/>
              <a:gd name="connsiteY3" fmla="*/ 173983 h 1238887"/>
              <a:gd name="connsiteX4" fmla="*/ 1905674 w 4561928"/>
              <a:gd name="connsiteY4" fmla="*/ 424510 h 1238887"/>
              <a:gd name="connsiteX5" fmla="*/ 0 w 4561928"/>
              <a:gd name="connsiteY5" fmla="*/ 1233098 h 1238887"/>
              <a:gd name="connsiteX6" fmla="*/ 4511496 w 4561928"/>
              <a:gd name="connsiteY6" fmla="*/ 267276 h 1238887"/>
              <a:gd name="connsiteX7" fmla="*/ 4561928 w 4561928"/>
              <a:gd name="connsiteY7" fmla="*/ 236218 h 1238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1928" h="1238887">
                <a:moveTo>
                  <a:pt x="4561928" y="0"/>
                </a:moveTo>
                <a:lnTo>
                  <a:pt x="2950305" y="0"/>
                </a:lnTo>
                <a:lnTo>
                  <a:pt x="2915114" y="19404"/>
                </a:lnTo>
                <a:cubicBezTo>
                  <a:pt x="2856560" y="58705"/>
                  <a:pt x="2802466" y="109841"/>
                  <a:pt x="2753605" y="173983"/>
                </a:cubicBezTo>
                <a:cubicBezTo>
                  <a:pt x="2755636" y="129208"/>
                  <a:pt x="2347027" y="46867"/>
                  <a:pt x="1905674" y="424510"/>
                </a:cubicBezTo>
                <a:cubicBezTo>
                  <a:pt x="1386347" y="868807"/>
                  <a:pt x="1545495" y="961961"/>
                  <a:pt x="0" y="1233098"/>
                </a:cubicBezTo>
                <a:cubicBezTo>
                  <a:pt x="1062338" y="1285779"/>
                  <a:pt x="3293252" y="980107"/>
                  <a:pt x="4511496" y="267276"/>
                </a:cubicBezTo>
                <a:lnTo>
                  <a:pt x="4561928" y="236218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70000"/>
                </a:schemeClr>
              </a:gs>
            </a:gsLst>
            <a:lin ang="10800000" scaled="1"/>
            <a:tileRect/>
          </a:gradFill>
          <a:ln w="507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16" name="任意多边形: 形状 15"/>
          <p:cNvSpPr/>
          <p:nvPr>
            <p:custDataLst>
              <p:tags r:id="rId11"/>
            </p:custDataLst>
          </p:nvPr>
        </p:nvSpPr>
        <p:spPr>
          <a:xfrm>
            <a:off x="9828204" y="410846"/>
            <a:ext cx="2363796" cy="1284640"/>
          </a:xfrm>
          <a:custGeom>
            <a:avLst/>
            <a:gdLst>
              <a:gd name="connsiteX0" fmla="*/ 2363796 w 2363796"/>
              <a:gd name="connsiteY0" fmla="*/ 0 h 1284640"/>
              <a:gd name="connsiteX1" fmla="*/ 2285003 w 2363796"/>
              <a:gd name="connsiteY1" fmla="*/ 37703 h 1284640"/>
              <a:gd name="connsiteX2" fmla="*/ 1703121 w 2363796"/>
              <a:gd name="connsiteY2" fmla="*/ 577868 h 1284640"/>
              <a:gd name="connsiteX3" fmla="*/ 1016776 w 2363796"/>
              <a:gd name="connsiteY3" fmla="*/ 1001503 h 1284640"/>
              <a:gd name="connsiteX4" fmla="*/ 0 w 2363796"/>
              <a:gd name="connsiteY4" fmla="*/ 1281118 h 1284640"/>
              <a:gd name="connsiteX5" fmla="*/ 2212227 w 2363796"/>
              <a:gd name="connsiteY5" fmla="*/ 713568 h 1284640"/>
              <a:gd name="connsiteX6" fmla="*/ 2363796 w 2363796"/>
              <a:gd name="connsiteY6" fmla="*/ 633081 h 1284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63796" h="1284640">
                <a:moveTo>
                  <a:pt x="2363796" y="0"/>
                </a:moveTo>
                <a:lnTo>
                  <a:pt x="2285003" y="37703"/>
                </a:lnTo>
                <a:cubicBezTo>
                  <a:pt x="1947778" y="244250"/>
                  <a:pt x="1903320" y="592704"/>
                  <a:pt x="1703121" y="577868"/>
                </a:cubicBezTo>
                <a:cubicBezTo>
                  <a:pt x="1313549" y="548982"/>
                  <a:pt x="1245677" y="910634"/>
                  <a:pt x="1016776" y="1001503"/>
                </a:cubicBezTo>
                <a:cubicBezTo>
                  <a:pt x="440591" y="1230302"/>
                  <a:pt x="0" y="1281118"/>
                  <a:pt x="0" y="1281118"/>
                </a:cubicBezTo>
                <a:cubicBezTo>
                  <a:pt x="482892" y="1315600"/>
                  <a:pt x="1447448" y="1094733"/>
                  <a:pt x="2212227" y="713568"/>
                </a:cubicBezTo>
                <a:lnTo>
                  <a:pt x="2363796" y="633081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10000"/>
                </a:schemeClr>
              </a:gs>
              <a:gs pos="100000">
                <a:schemeClr val="bg1">
                  <a:alpha val="70000"/>
                </a:schemeClr>
              </a:gs>
            </a:gsLst>
            <a:lin ang="10800000" scaled="1"/>
            <a:tileRect/>
          </a:gradFill>
          <a:ln w="507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17" name="任意多边形: 形状 16"/>
          <p:cNvSpPr/>
          <p:nvPr>
            <p:custDataLst>
              <p:tags r:id="rId12"/>
            </p:custDataLst>
          </p:nvPr>
        </p:nvSpPr>
        <p:spPr>
          <a:xfrm>
            <a:off x="7630072" y="0"/>
            <a:ext cx="4561928" cy="1238887"/>
          </a:xfrm>
          <a:custGeom>
            <a:avLst/>
            <a:gdLst>
              <a:gd name="connsiteX0" fmla="*/ 4561928 w 4561928"/>
              <a:gd name="connsiteY0" fmla="*/ 0 h 1238887"/>
              <a:gd name="connsiteX1" fmla="*/ 2950305 w 4561928"/>
              <a:gd name="connsiteY1" fmla="*/ 0 h 1238887"/>
              <a:gd name="connsiteX2" fmla="*/ 2915114 w 4561928"/>
              <a:gd name="connsiteY2" fmla="*/ 19404 h 1238887"/>
              <a:gd name="connsiteX3" fmla="*/ 2753605 w 4561928"/>
              <a:gd name="connsiteY3" fmla="*/ 173983 h 1238887"/>
              <a:gd name="connsiteX4" fmla="*/ 1905674 w 4561928"/>
              <a:gd name="connsiteY4" fmla="*/ 424510 h 1238887"/>
              <a:gd name="connsiteX5" fmla="*/ 0 w 4561928"/>
              <a:gd name="connsiteY5" fmla="*/ 1233098 h 1238887"/>
              <a:gd name="connsiteX6" fmla="*/ 4511496 w 4561928"/>
              <a:gd name="connsiteY6" fmla="*/ 267276 h 1238887"/>
              <a:gd name="connsiteX7" fmla="*/ 4561928 w 4561928"/>
              <a:gd name="connsiteY7" fmla="*/ 236218 h 1238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1928" h="1238887">
                <a:moveTo>
                  <a:pt x="4561928" y="0"/>
                </a:moveTo>
                <a:lnTo>
                  <a:pt x="2950305" y="0"/>
                </a:lnTo>
                <a:lnTo>
                  <a:pt x="2915114" y="19404"/>
                </a:lnTo>
                <a:cubicBezTo>
                  <a:pt x="2856560" y="58705"/>
                  <a:pt x="2802466" y="109841"/>
                  <a:pt x="2753605" y="173983"/>
                </a:cubicBezTo>
                <a:cubicBezTo>
                  <a:pt x="2755636" y="129208"/>
                  <a:pt x="2347027" y="46867"/>
                  <a:pt x="1905674" y="424510"/>
                </a:cubicBezTo>
                <a:cubicBezTo>
                  <a:pt x="1386347" y="868807"/>
                  <a:pt x="1545495" y="961961"/>
                  <a:pt x="0" y="1233098"/>
                </a:cubicBezTo>
                <a:cubicBezTo>
                  <a:pt x="1062338" y="1285779"/>
                  <a:pt x="3293252" y="980107"/>
                  <a:pt x="4511496" y="267276"/>
                </a:cubicBezTo>
                <a:lnTo>
                  <a:pt x="4561928" y="236218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70000"/>
                </a:schemeClr>
              </a:gs>
            </a:gsLst>
            <a:lin ang="10800000" scaled="1"/>
            <a:tileRect/>
          </a:gradFill>
          <a:ln w="507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20" name="任意多边形: 形状 19"/>
          <p:cNvSpPr/>
          <p:nvPr>
            <p:custDataLst>
              <p:tags r:id="rId13"/>
            </p:custDataLst>
          </p:nvPr>
        </p:nvSpPr>
        <p:spPr>
          <a:xfrm>
            <a:off x="839788" y="1676399"/>
            <a:ext cx="10488612" cy="4514849"/>
          </a:xfrm>
          <a:custGeom>
            <a:avLst/>
            <a:gdLst>
              <a:gd name="connsiteX0" fmla="*/ 216699 w 10488612"/>
              <a:gd name="connsiteY0" fmla="*/ 0 h 4514849"/>
              <a:gd name="connsiteX1" fmla="*/ 755650 w 10488612"/>
              <a:gd name="connsiteY1" fmla="*/ 0 h 4514849"/>
              <a:gd name="connsiteX2" fmla="*/ 9756775 w 10488612"/>
              <a:gd name="connsiteY2" fmla="*/ 0 h 4514849"/>
              <a:gd name="connsiteX3" fmla="*/ 10271913 w 10488612"/>
              <a:gd name="connsiteY3" fmla="*/ 0 h 4514849"/>
              <a:gd name="connsiteX4" fmla="*/ 10488612 w 10488612"/>
              <a:gd name="connsiteY4" fmla="*/ 204748 h 4514849"/>
              <a:gd name="connsiteX5" fmla="*/ 10488612 w 10488612"/>
              <a:gd name="connsiteY5" fmla="*/ 4310101 h 4514849"/>
              <a:gd name="connsiteX6" fmla="*/ 10271913 w 10488612"/>
              <a:gd name="connsiteY6" fmla="*/ 4514849 h 4514849"/>
              <a:gd name="connsiteX7" fmla="*/ 216699 w 10488612"/>
              <a:gd name="connsiteY7" fmla="*/ 4514849 h 4514849"/>
              <a:gd name="connsiteX8" fmla="*/ 0 w 10488612"/>
              <a:gd name="connsiteY8" fmla="*/ 4310101 h 4514849"/>
              <a:gd name="connsiteX9" fmla="*/ 0 w 10488612"/>
              <a:gd name="connsiteY9" fmla="*/ 204748 h 4514849"/>
              <a:gd name="connsiteX10" fmla="*/ 216699 w 10488612"/>
              <a:gd name="connsiteY10" fmla="*/ 0 h 4514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88612" h="4514849">
                <a:moveTo>
                  <a:pt x="216699" y="0"/>
                </a:moveTo>
                <a:lnTo>
                  <a:pt x="755650" y="0"/>
                </a:lnTo>
                <a:lnTo>
                  <a:pt x="9756775" y="0"/>
                </a:lnTo>
                <a:lnTo>
                  <a:pt x="10271913" y="0"/>
                </a:lnTo>
                <a:cubicBezTo>
                  <a:pt x="10391593" y="0"/>
                  <a:pt x="10488612" y="91669"/>
                  <a:pt x="10488612" y="204748"/>
                </a:cubicBezTo>
                <a:lnTo>
                  <a:pt x="10488612" y="4310101"/>
                </a:lnTo>
                <a:cubicBezTo>
                  <a:pt x="10488612" y="4423181"/>
                  <a:pt x="10391593" y="4514849"/>
                  <a:pt x="10271913" y="4514849"/>
                </a:cubicBezTo>
                <a:lnTo>
                  <a:pt x="216699" y="4514849"/>
                </a:lnTo>
                <a:cubicBezTo>
                  <a:pt x="97019" y="4514849"/>
                  <a:pt x="0" y="4423181"/>
                  <a:pt x="0" y="4310101"/>
                </a:cubicBezTo>
                <a:lnTo>
                  <a:pt x="0" y="204748"/>
                </a:lnTo>
                <a:cubicBezTo>
                  <a:pt x="0" y="91669"/>
                  <a:pt x="97019" y="0"/>
                  <a:pt x="216699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accent1">
                <a:alpha val="2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任意多边形: 形状 21"/>
          <p:cNvSpPr/>
          <p:nvPr>
            <p:custDataLst>
              <p:tags r:id="rId14"/>
            </p:custDataLst>
          </p:nvPr>
        </p:nvSpPr>
        <p:spPr>
          <a:xfrm>
            <a:off x="10434275" y="4209378"/>
            <a:ext cx="1644580" cy="2648620"/>
          </a:xfrm>
          <a:custGeom>
            <a:avLst/>
            <a:gdLst>
              <a:gd name="connsiteX0" fmla="*/ 2640680 w 3272603"/>
              <a:gd name="connsiteY0" fmla="*/ 0 h 5270578"/>
              <a:gd name="connsiteX1" fmla="*/ 2576313 w 3272603"/>
              <a:gd name="connsiteY1" fmla="*/ 1026893 h 5270578"/>
              <a:gd name="connsiteX2" fmla="*/ 2976426 w 3272603"/>
              <a:gd name="connsiteY2" fmla="*/ 2001027 h 5270578"/>
              <a:gd name="connsiteX3" fmla="*/ 3042058 w 3272603"/>
              <a:gd name="connsiteY3" fmla="*/ 3026886 h 5270578"/>
              <a:gd name="connsiteX4" fmla="*/ 2818726 w 3272603"/>
              <a:gd name="connsiteY4" fmla="*/ 3531022 h 5270578"/>
              <a:gd name="connsiteX5" fmla="*/ 3119184 w 3272603"/>
              <a:gd name="connsiteY5" fmla="*/ 4338145 h 5270578"/>
              <a:gd name="connsiteX6" fmla="*/ 3272603 w 3272603"/>
              <a:gd name="connsiteY6" fmla="*/ 5048442 h 5270578"/>
              <a:gd name="connsiteX7" fmla="*/ 3260693 w 3272603"/>
              <a:gd name="connsiteY7" fmla="*/ 5270578 h 5270578"/>
              <a:gd name="connsiteX8" fmla="*/ 723849 w 3272603"/>
              <a:gd name="connsiteY8" fmla="*/ 5270578 h 5270578"/>
              <a:gd name="connsiteX9" fmla="*/ 697884 w 3272603"/>
              <a:gd name="connsiteY9" fmla="*/ 5037289 h 5270578"/>
              <a:gd name="connsiteX10" fmla="*/ 0 w 3272603"/>
              <a:gd name="connsiteY10" fmla="*/ 2269302 h 5270578"/>
              <a:gd name="connsiteX11" fmla="*/ 1467520 w 3272603"/>
              <a:gd name="connsiteY11" fmla="*/ 4567197 h 5270578"/>
              <a:gd name="connsiteX12" fmla="*/ 1469782 w 3272603"/>
              <a:gd name="connsiteY12" fmla="*/ 4575049 h 5270578"/>
              <a:gd name="connsiteX13" fmla="*/ 1479245 w 3272603"/>
              <a:gd name="connsiteY13" fmla="*/ 4558189 h 5270578"/>
              <a:gd name="connsiteX14" fmla="*/ 1586201 w 3272603"/>
              <a:gd name="connsiteY14" fmla="*/ 4423547 h 5270578"/>
              <a:gd name="connsiteX15" fmla="*/ 2088038 w 3272603"/>
              <a:gd name="connsiteY15" fmla="*/ 3698378 h 5270578"/>
              <a:gd name="connsiteX16" fmla="*/ 1938729 w 3272603"/>
              <a:gd name="connsiteY16" fmla="*/ 3187345 h 5270578"/>
              <a:gd name="connsiteX17" fmla="*/ 2354704 w 3272603"/>
              <a:gd name="connsiteY17" fmla="*/ 2709990 h 5270578"/>
              <a:gd name="connsiteX18" fmla="*/ 2468037 w 3272603"/>
              <a:gd name="connsiteY18" fmla="*/ 1754247 h 5270578"/>
              <a:gd name="connsiteX19" fmla="*/ 2172981 w 3272603"/>
              <a:gd name="connsiteY19" fmla="*/ 792756 h 5270578"/>
              <a:gd name="connsiteX20" fmla="*/ 2640680 w 3272603"/>
              <a:gd name="connsiteY20" fmla="*/ 0 h 527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272603" h="5270578">
                <a:moveTo>
                  <a:pt x="2640680" y="0"/>
                </a:moveTo>
                <a:cubicBezTo>
                  <a:pt x="2403440" y="259309"/>
                  <a:pt x="2486543" y="687124"/>
                  <a:pt x="2576313" y="1026893"/>
                </a:cubicBezTo>
                <a:cubicBezTo>
                  <a:pt x="2666082" y="1366662"/>
                  <a:pt x="2848151" y="1673902"/>
                  <a:pt x="2976426" y="2001027"/>
                </a:cubicBezTo>
                <a:cubicBezTo>
                  <a:pt x="3104702" y="2328268"/>
                  <a:pt x="3177230" y="2702519"/>
                  <a:pt x="3042058" y="3026886"/>
                </a:cubicBezTo>
                <a:cubicBezTo>
                  <a:pt x="2971024" y="3197345"/>
                  <a:pt x="2845047" y="3348149"/>
                  <a:pt x="2818726" y="3531022"/>
                </a:cubicBezTo>
                <a:cubicBezTo>
                  <a:pt x="2777002" y="3820561"/>
                  <a:pt x="2992288" y="4074583"/>
                  <a:pt x="3119184" y="4338145"/>
                </a:cubicBezTo>
                <a:cubicBezTo>
                  <a:pt x="3227994" y="4564098"/>
                  <a:pt x="3272079" y="4803503"/>
                  <a:pt x="3272603" y="5048442"/>
                </a:cubicBezTo>
                <a:lnTo>
                  <a:pt x="3260693" y="5270578"/>
                </a:lnTo>
                <a:lnTo>
                  <a:pt x="723849" y="5270578"/>
                </a:lnTo>
                <a:lnTo>
                  <a:pt x="697884" y="5037289"/>
                </a:lnTo>
                <a:cubicBezTo>
                  <a:pt x="570930" y="4092203"/>
                  <a:pt x="336853" y="3161469"/>
                  <a:pt x="0" y="2269302"/>
                </a:cubicBezTo>
                <a:cubicBezTo>
                  <a:pt x="537858" y="2757662"/>
                  <a:pt x="1138708" y="3546937"/>
                  <a:pt x="1467520" y="4567197"/>
                </a:cubicBezTo>
                <a:lnTo>
                  <a:pt x="1469782" y="4575049"/>
                </a:lnTo>
                <a:lnTo>
                  <a:pt x="1479245" y="4558189"/>
                </a:lnTo>
                <a:cubicBezTo>
                  <a:pt x="1511108" y="4510582"/>
                  <a:pt x="1546790" y="4465487"/>
                  <a:pt x="1586201" y="4423547"/>
                </a:cubicBezTo>
                <a:cubicBezTo>
                  <a:pt x="1795396" y="4200790"/>
                  <a:pt x="2121602" y="4002169"/>
                  <a:pt x="2088038" y="3698378"/>
                </a:cubicBezTo>
                <a:cubicBezTo>
                  <a:pt x="2068383" y="3520102"/>
                  <a:pt x="1918384" y="3365505"/>
                  <a:pt x="1938729" y="3187345"/>
                </a:cubicBezTo>
                <a:cubicBezTo>
                  <a:pt x="1963326" y="2972403"/>
                  <a:pt x="2207808" y="2868840"/>
                  <a:pt x="2354704" y="2709990"/>
                </a:cubicBezTo>
                <a:cubicBezTo>
                  <a:pt x="2582979" y="2463210"/>
                  <a:pt x="2566658" y="2075740"/>
                  <a:pt x="2468037" y="1754247"/>
                </a:cubicBezTo>
                <a:cubicBezTo>
                  <a:pt x="2369532" y="1432753"/>
                  <a:pt x="2202866" y="1127697"/>
                  <a:pt x="2172981" y="792756"/>
                </a:cubicBezTo>
                <a:cubicBezTo>
                  <a:pt x="2143096" y="457814"/>
                  <a:pt x="2311141" y="66551"/>
                  <a:pt x="2640680" y="0"/>
                </a:cubicBezTo>
                <a:close/>
              </a:path>
            </a:pathLst>
          </a:custGeom>
          <a:gradFill>
            <a:gsLst>
              <a:gs pos="9000">
                <a:schemeClr val="accent2"/>
              </a:gs>
              <a:gs pos="100000">
                <a:schemeClr val="accent1"/>
              </a:gs>
            </a:gsLst>
            <a:lin ang="16200000" scaled="0"/>
          </a:gra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3" name="任意多边形: 形状 22"/>
          <p:cNvSpPr/>
          <p:nvPr>
            <p:custDataLst>
              <p:tags r:id="rId15"/>
            </p:custDataLst>
          </p:nvPr>
        </p:nvSpPr>
        <p:spPr>
          <a:xfrm>
            <a:off x="10800673" y="5830666"/>
            <a:ext cx="1385896" cy="1027333"/>
          </a:xfrm>
          <a:custGeom>
            <a:avLst/>
            <a:gdLst>
              <a:gd name="connsiteX0" fmla="*/ 2140482 w 2757840"/>
              <a:gd name="connsiteY0" fmla="*/ 946 h 2044324"/>
              <a:gd name="connsiteX1" fmla="*/ 2164982 w 2757840"/>
              <a:gd name="connsiteY1" fmla="*/ 1004 h 2044324"/>
              <a:gd name="connsiteX2" fmla="*/ 2713478 w 2757840"/>
              <a:gd name="connsiteY2" fmla="*/ 630098 h 2044324"/>
              <a:gd name="connsiteX3" fmla="*/ 2757840 w 2757840"/>
              <a:gd name="connsiteY3" fmla="*/ 703121 h 2044324"/>
              <a:gd name="connsiteX4" fmla="*/ 2757840 w 2757840"/>
              <a:gd name="connsiteY4" fmla="*/ 2044324 h 2044324"/>
              <a:gd name="connsiteX5" fmla="*/ 481716 w 2757840"/>
              <a:gd name="connsiteY5" fmla="*/ 2044324 h 2044324"/>
              <a:gd name="connsiteX6" fmla="*/ 383738 w 2757840"/>
              <a:gd name="connsiteY6" fmla="*/ 1938806 h 2044324"/>
              <a:gd name="connsiteX7" fmla="*/ 73974 w 2757840"/>
              <a:gd name="connsiteY7" fmla="*/ 1500995 h 2044324"/>
              <a:gd name="connsiteX8" fmla="*/ 57481 w 2757840"/>
              <a:gd name="connsiteY8" fmla="*/ 1136189 h 2044324"/>
              <a:gd name="connsiteX9" fmla="*/ 330175 w 2757840"/>
              <a:gd name="connsiteY9" fmla="*/ 1126377 h 2044324"/>
              <a:gd name="connsiteX10" fmla="*/ 1047100 w 2757840"/>
              <a:gd name="connsiteY10" fmla="*/ 1506577 h 2044324"/>
              <a:gd name="connsiteX11" fmla="*/ 234259 w 2757840"/>
              <a:gd name="connsiteY11" fmla="*/ 518395 h 2044324"/>
              <a:gd name="connsiteX12" fmla="*/ 245931 w 2757840"/>
              <a:gd name="connsiteY12" fmla="*/ 117388 h 2044324"/>
              <a:gd name="connsiteX13" fmla="*/ 637550 w 2757840"/>
              <a:gd name="connsiteY13" fmla="*/ 208568 h 2044324"/>
              <a:gd name="connsiteX14" fmla="*/ 1920587 w 2757840"/>
              <a:gd name="connsiteY14" fmla="*/ 1429015 h 2044324"/>
              <a:gd name="connsiteX15" fmla="*/ 1308292 w 2757840"/>
              <a:gd name="connsiteY15" fmla="*/ 74166 h 2044324"/>
              <a:gd name="connsiteX16" fmla="*/ 1638165 w 2757840"/>
              <a:gd name="connsiteY16" fmla="*/ 277842 h 2044324"/>
              <a:gd name="connsiteX17" fmla="*/ 2619496 w 2757840"/>
              <a:gd name="connsiteY17" fmla="*/ 1495919 h 2044324"/>
              <a:gd name="connsiteX18" fmla="*/ 2280741 w 2757840"/>
              <a:gd name="connsiteY18" fmla="*/ 921264 h 2044324"/>
              <a:gd name="connsiteX19" fmla="*/ 2052114 w 2757840"/>
              <a:gd name="connsiteY19" fmla="*/ 482871 h 2044324"/>
              <a:gd name="connsiteX20" fmla="*/ 2118849 w 2757840"/>
              <a:gd name="connsiteY20" fmla="*/ 8868 h 2044324"/>
              <a:gd name="connsiteX21" fmla="*/ 2140482 w 2757840"/>
              <a:gd name="connsiteY21" fmla="*/ 946 h 2044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757840" h="2044324">
                <a:moveTo>
                  <a:pt x="2140482" y="946"/>
                </a:moveTo>
                <a:cubicBezTo>
                  <a:pt x="2148180" y="-344"/>
                  <a:pt x="2156356" y="-304"/>
                  <a:pt x="2164982" y="1004"/>
                </a:cubicBezTo>
                <a:cubicBezTo>
                  <a:pt x="2285745" y="19311"/>
                  <a:pt x="2494621" y="286071"/>
                  <a:pt x="2713478" y="630098"/>
                </a:cubicBezTo>
                <a:lnTo>
                  <a:pt x="2757840" y="703121"/>
                </a:lnTo>
                <a:lnTo>
                  <a:pt x="2757840" y="2044324"/>
                </a:lnTo>
                <a:lnTo>
                  <a:pt x="481716" y="2044324"/>
                </a:lnTo>
                <a:lnTo>
                  <a:pt x="383738" y="1938806"/>
                </a:lnTo>
                <a:cubicBezTo>
                  <a:pt x="267838" y="1802385"/>
                  <a:pt x="163971" y="1655739"/>
                  <a:pt x="73974" y="1500995"/>
                </a:cubicBezTo>
                <a:cubicBezTo>
                  <a:pt x="7154" y="1386216"/>
                  <a:pt x="-44442" y="1221364"/>
                  <a:pt x="57481" y="1136189"/>
                </a:cubicBezTo>
                <a:cubicBezTo>
                  <a:pt x="130560" y="1075120"/>
                  <a:pt x="239756" y="1096435"/>
                  <a:pt x="330175" y="1126377"/>
                </a:cubicBezTo>
                <a:cubicBezTo>
                  <a:pt x="588154" y="1211721"/>
                  <a:pt x="831667" y="1340879"/>
                  <a:pt x="1047100" y="1506577"/>
                </a:cubicBezTo>
                <a:cubicBezTo>
                  <a:pt x="702679" y="1248177"/>
                  <a:pt x="421441" y="906208"/>
                  <a:pt x="234259" y="518395"/>
                </a:cubicBezTo>
                <a:cubicBezTo>
                  <a:pt x="171075" y="387377"/>
                  <a:pt x="129630" y="204762"/>
                  <a:pt x="245931" y="117388"/>
                </a:cubicBezTo>
                <a:cubicBezTo>
                  <a:pt x="361641" y="30437"/>
                  <a:pt x="523871" y="118995"/>
                  <a:pt x="637550" y="208568"/>
                </a:cubicBezTo>
                <a:cubicBezTo>
                  <a:pt x="1101910" y="574389"/>
                  <a:pt x="1532014" y="983517"/>
                  <a:pt x="1920587" y="1429015"/>
                </a:cubicBezTo>
                <a:cubicBezTo>
                  <a:pt x="1623363" y="1021833"/>
                  <a:pt x="975628" y="266592"/>
                  <a:pt x="1308292" y="74166"/>
                </a:cubicBezTo>
                <a:cubicBezTo>
                  <a:pt x="1441510" y="74674"/>
                  <a:pt x="1548338" y="179387"/>
                  <a:pt x="1638165" y="277842"/>
                </a:cubicBezTo>
                <a:cubicBezTo>
                  <a:pt x="2014559" y="690268"/>
                  <a:pt x="2283616" y="1049830"/>
                  <a:pt x="2619496" y="1495919"/>
                </a:cubicBezTo>
                <a:cubicBezTo>
                  <a:pt x="2477312" y="1280826"/>
                  <a:pt x="2422925" y="1136358"/>
                  <a:pt x="2280741" y="921264"/>
                </a:cubicBezTo>
                <a:cubicBezTo>
                  <a:pt x="2189476" y="783140"/>
                  <a:pt x="2096858" y="642225"/>
                  <a:pt x="2052114" y="482871"/>
                </a:cubicBezTo>
                <a:cubicBezTo>
                  <a:pt x="2007454" y="323517"/>
                  <a:pt x="1947653" y="66300"/>
                  <a:pt x="2118849" y="8868"/>
                </a:cubicBezTo>
                <a:cubicBezTo>
                  <a:pt x="2125563" y="4856"/>
                  <a:pt x="2132783" y="2236"/>
                  <a:pt x="2140482" y="946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6200000" scaled="0"/>
          </a:gra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4" name="任意多边形: 形状 23"/>
          <p:cNvSpPr/>
          <p:nvPr>
            <p:custDataLst>
              <p:tags r:id="rId16"/>
            </p:custDataLst>
          </p:nvPr>
        </p:nvSpPr>
        <p:spPr>
          <a:xfrm>
            <a:off x="9931401" y="5462289"/>
            <a:ext cx="1101771" cy="1395710"/>
          </a:xfrm>
          <a:custGeom>
            <a:avLst/>
            <a:gdLst>
              <a:gd name="connsiteX0" fmla="*/ 0 w 2192451"/>
              <a:gd name="connsiteY0" fmla="*/ 0 h 2777369"/>
              <a:gd name="connsiteX1" fmla="*/ 61034 w 2192451"/>
              <a:gd name="connsiteY1" fmla="*/ 16667 h 2777369"/>
              <a:gd name="connsiteX2" fmla="*/ 125862 w 2192451"/>
              <a:gd name="connsiteY2" fmla="*/ 40804 h 2777369"/>
              <a:gd name="connsiteX3" fmla="*/ 204367 w 2192451"/>
              <a:gd name="connsiteY3" fmla="*/ 77471 h 2777369"/>
              <a:gd name="connsiteX4" fmla="*/ 291148 w 2192451"/>
              <a:gd name="connsiteY4" fmla="*/ 127011 h 2777369"/>
              <a:gd name="connsiteX5" fmla="*/ 380803 w 2192451"/>
              <a:gd name="connsiteY5" fmla="*/ 188850 h 2777369"/>
              <a:gd name="connsiteX6" fmla="*/ 555055 w 2192451"/>
              <a:gd name="connsiteY6" fmla="*/ 343677 h 2777369"/>
              <a:gd name="connsiteX7" fmla="*/ 703216 w 2192451"/>
              <a:gd name="connsiteY7" fmla="*/ 523676 h 2777369"/>
              <a:gd name="connsiteX8" fmla="*/ 808388 w 2192451"/>
              <a:gd name="connsiteY8" fmla="*/ 704020 h 2777369"/>
              <a:gd name="connsiteX9" fmla="*/ 857353 w 2192451"/>
              <a:gd name="connsiteY9" fmla="*/ 828273 h 2777369"/>
              <a:gd name="connsiteX10" fmla="*/ 1119651 w 2192451"/>
              <a:gd name="connsiteY10" fmla="*/ 1175743 h 2777369"/>
              <a:gd name="connsiteX11" fmla="*/ 1066778 w 2192451"/>
              <a:gd name="connsiteY11" fmla="*/ 977928 h 2777369"/>
              <a:gd name="connsiteX12" fmla="*/ 1043215 w 2192451"/>
              <a:gd name="connsiteY12" fmla="*/ 746089 h 2777369"/>
              <a:gd name="connsiteX13" fmla="*/ 1055858 w 2192451"/>
              <a:gd name="connsiteY13" fmla="*/ 513447 h 2777369"/>
              <a:gd name="connsiteX14" fmla="*/ 1075283 w 2192451"/>
              <a:gd name="connsiteY14" fmla="*/ 405976 h 2777369"/>
              <a:gd name="connsiteX15" fmla="*/ 1101030 w 2192451"/>
              <a:gd name="connsiteY15" fmla="*/ 309539 h 2777369"/>
              <a:gd name="connsiteX16" fmla="*/ 1130456 w 2192451"/>
              <a:gd name="connsiteY16" fmla="*/ 228045 h 2777369"/>
              <a:gd name="connsiteX17" fmla="*/ 1158846 w 2192451"/>
              <a:gd name="connsiteY17" fmla="*/ 164827 h 2777369"/>
              <a:gd name="connsiteX18" fmla="*/ 1189996 w 2192451"/>
              <a:gd name="connsiteY18" fmla="*/ 109770 h 2777369"/>
              <a:gd name="connsiteX19" fmla="*/ 1223559 w 2192451"/>
              <a:gd name="connsiteY19" fmla="*/ 163448 h 2777369"/>
              <a:gd name="connsiteX20" fmla="*/ 1254823 w 2192451"/>
              <a:gd name="connsiteY20" fmla="*/ 225057 h 2777369"/>
              <a:gd name="connsiteX21" fmla="*/ 1287696 w 2192451"/>
              <a:gd name="connsiteY21" fmla="*/ 305286 h 2777369"/>
              <a:gd name="connsiteX22" fmla="*/ 1317811 w 2192451"/>
              <a:gd name="connsiteY22" fmla="*/ 400458 h 2777369"/>
              <a:gd name="connsiteX23" fmla="*/ 1341834 w 2192451"/>
              <a:gd name="connsiteY23" fmla="*/ 506780 h 2777369"/>
              <a:gd name="connsiteX24" fmla="*/ 1364938 w 2192451"/>
              <a:gd name="connsiteY24" fmla="*/ 738733 h 2777369"/>
              <a:gd name="connsiteX25" fmla="*/ 1351834 w 2192451"/>
              <a:gd name="connsiteY25" fmla="*/ 971376 h 2777369"/>
              <a:gd name="connsiteX26" fmla="*/ 1306662 w 2192451"/>
              <a:gd name="connsiteY26" fmla="*/ 1175053 h 2777369"/>
              <a:gd name="connsiteX27" fmla="*/ 1249306 w 2192451"/>
              <a:gd name="connsiteY27" fmla="*/ 1319881 h 2777369"/>
              <a:gd name="connsiteX28" fmla="*/ 1235398 w 2192451"/>
              <a:gd name="connsiteY28" fmla="*/ 1346317 h 2777369"/>
              <a:gd name="connsiteX29" fmla="*/ 1495742 w 2192451"/>
              <a:gd name="connsiteY29" fmla="*/ 1793327 h 2777369"/>
              <a:gd name="connsiteX30" fmla="*/ 1488500 w 2192451"/>
              <a:gd name="connsiteY30" fmla="*/ 1703212 h 2777369"/>
              <a:gd name="connsiteX31" fmla="*/ 1497811 w 2192451"/>
              <a:gd name="connsiteY31" fmla="*/ 1494592 h 2777369"/>
              <a:gd name="connsiteX32" fmla="*/ 1545741 w 2192451"/>
              <a:gd name="connsiteY32" fmla="*/ 1266547 h 2777369"/>
              <a:gd name="connsiteX33" fmla="*/ 1628270 w 2192451"/>
              <a:gd name="connsiteY33" fmla="*/ 1048732 h 2777369"/>
              <a:gd name="connsiteX34" fmla="*/ 1679074 w 2192451"/>
              <a:gd name="connsiteY34" fmla="*/ 952066 h 2777369"/>
              <a:gd name="connsiteX35" fmla="*/ 1732867 w 2192451"/>
              <a:gd name="connsiteY35" fmla="*/ 868158 h 2777369"/>
              <a:gd name="connsiteX36" fmla="*/ 1785511 w 2192451"/>
              <a:gd name="connsiteY36" fmla="*/ 799078 h 2777369"/>
              <a:gd name="connsiteX37" fmla="*/ 1831832 w 2192451"/>
              <a:gd name="connsiteY37" fmla="*/ 747469 h 2777369"/>
              <a:gd name="connsiteX38" fmla="*/ 1878154 w 2192451"/>
              <a:gd name="connsiteY38" fmla="*/ 704480 h 2777369"/>
              <a:gd name="connsiteX39" fmla="*/ 1893901 w 2192451"/>
              <a:gd name="connsiteY39" fmla="*/ 765859 h 2777369"/>
              <a:gd name="connsiteX40" fmla="*/ 1905051 w 2192451"/>
              <a:gd name="connsiteY40" fmla="*/ 834135 h 2777369"/>
              <a:gd name="connsiteX41" fmla="*/ 1911947 w 2192451"/>
              <a:gd name="connsiteY41" fmla="*/ 920571 h 2777369"/>
              <a:gd name="connsiteX42" fmla="*/ 1911947 w 2192451"/>
              <a:gd name="connsiteY42" fmla="*/ 1020341 h 2777369"/>
              <a:gd name="connsiteX43" fmla="*/ 1902637 w 2192451"/>
              <a:gd name="connsiteY43" fmla="*/ 1129192 h 2777369"/>
              <a:gd name="connsiteX44" fmla="*/ 1854591 w 2192451"/>
              <a:gd name="connsiteY44" fmla="*/ 1357122 h 2777369"/>
              <a:gd name="connsiteX45" fmla="*/ 1771603 w 2192451"/>
              <a:gd name="connsiteY45" fmla="*/ 1574937 h 2777369"/>
              <a:gd name="connsiteX46" fmla="*/ 1666775 w 2192451"/>
              <a:gd name="connsiteY46" fmla="*/ 1755396 h 2777369"/>
              <a:gd name="connsiteX47" fmla="*/ 1568270 w 2192451"/>
              <a:gd name="connsiteY47" fmla="*/ 1875970 h 2777369"/>
              <a:gd name="connsiteX48" fmla="*/ 1548270 w 2192451"/>
              <a:gd name="connsiteY48" fmla="*/ 1896085 h 2777369"/>
              <a:gd name="connsiteX49" fmla="*/ 1756315 w 2192451"/>
              <a:gd name="connsiteY49" fmla="*/ 2384244 h 2777369"/>
              <a:gd name="connsiteX50" fmla="*/ 1774936 w 2192451"/>
              <a:gd name="connsiteY50" fmla="*/ 2436313 h 2777369"/>
              <a:gd name="connsiteX51" fmla="*/ 1768040 w 2192451"/>
              <a:gd name="connsiteY51" fmla="*/ 2351256 h 2777369"/>
              <a:gd name="connsiteX52" fmla="*/ 1777465 w 2192451"/>
              <a:gd name="connsiteY52" fmla="*/ 2142751 h 2777369"/>
              <a:gd name="connsiteX53" fmla="*/ 1825166 w 2192451"/>
              <a:gd name="connsiteY53" fmla="*/ 1914591 h 2777369"/>
              <a:gd name="connsiteX54" fmla="*/ 1907809 w 2192451"/>
              <a:gd name="connsiteY54" fmla="*/ 1696775 h 2777369"/>
              <a:gd name="connsiteX55" fmla="*/ 1958728 w 2192451"/>
              <a:gd name="connsiteY55" fmla="*/ 1600224 h 2777369"/>
              <a:gd name="connsiteX56" fmla="*/ 2012521 w 2192451"/>
              <a:gd name="connsiteY56" fmla="*/ 1516202 h 2777369"/>
              <a:gd name="connsiteX57" fmla="*/ 2065050 w 2192451"/>
              <a:gd name="connsiteY57" fmla="*/ 1447351 h 2777369"/>
              <a:gd name="connsiteX58" fmla="*/ 2111372 w 2192451"/>
              <a:gd name="connsiteY58" fmla="*/ 1395742 h 2777369"/>
              <a:gd name="connsiteX59" fmla="*/ 2157693 w 2192451"/>
              <a:gd name="connsiteY59" fmla="*/ 1352639 h 2777369"/>
              <a:gd name="connsiteX60" fmla="*/ 2173325 w 2192451"/>
              <a:gd name="connsiteY60" fmla="*/ 1414018 h 2777369"/>
              <a:gd name="connsiteX61" fmla="*/ 2184475 w 2192451"/>
              <a:gd name="connsiteY61" fmla="*/ 1482064 h 2777369"/>
              <a:gd name="connsiteX62" fmla="*/ 2191486 w 2192451"/>
              <a:gd name="connsiteY62" fmla="*/ 1568615 h 2777369"/>
              <a:gd name="connsiteX63" fmla="*/ 2191486 w 2192451"/>
              <a:gd name="connsiteY63" fmla="*/ 1668385 h 2777369"/>
              <a:gd name="connsiteX64" fmla="*/ 2182061 w 2192451"/>
              <a:gd name="connsiteY64" fmla="*/ 1777120 h 2777369"/>
              <a:gd name="connsiteX65" fmla="*/ 2134015 w 2192451"/>
              <a:gd name="connsiteY65" fmla="*/ 2005165 h 2777369"/>
              <a:gd name="connsiteX66" fmla="*/ 2051027 w 2192451"/>
              <a:gd name="connsiteY66" fmla="*/ 2222981 h 2777369"/>
              <a:gd name="connsiteX67" fmla="*/ 1946315 w 2192451"/>
              <a:gd name="connsiteY67" fmla="*/ 2403440 h 2777369"/>
              <a:gd name="connsiteX68" fmla="*/ 1847694 w 2192451"/>
              <a:gd name="connsiteY68" fmla="*/ 2523899 h 2777369"/>
              <a:gd name="connsiteX69" fmla="*/ 1815051 w 2192451"/>
              <a:gd name="connsiteY69" fmla="*/ 2555393 h 2777369"/>
              <a:gd name="connsiteX70" fmla="*/ 1867772 w 2192451"/>
              <a:gd name="connsiteY70" fmla="*/ 2731016 h 2777369"/>
              <a:gd name="connsiteX71" fmla="*/ 1878948 w 2192451"/>
              <a:gd name="connsiteY71" fmla="*/ 2777369 h 2777369"/>
              <a:gd name="connsiteX72" fmla="*/ 962408 w 2192451"/>
              <a:gd name="connsiteY72" fmla="*/ 2777369 h 2777369"/>
              <a:gd name="connsiteX73" fmla="*/ 862411 w 2192451"/>
              <a:gd name="connsiteY73" fmla="*/ 2738726 h 2777369"/>
              <a:gd name="connsiteX74" fmla="*/ 772526 w 2192451"/>
              <a:gd name="connsiteY74" fmla="*/ 2695393 h 2777369"/>
              <a:gd name="connsiteX75" fmla="*/ 697928 w 2192451"/>
              <a:gd name="connsiteY75" fmla="*/ 2651140 h 2777369"/>
              <a:gd name="connsiteX76" fmla="*/ 641262 w 2192451"/>
              <a:gd name="connsiteY76" fmla="*/ 2611485 h 2777369"/>
              <a:gd name="connsiteX77" fmla="*/ 593101 w 2192451"/>
              <a:gd name="connsiteY77" fmla="*/ 2570336 h 2777369"/>
              <a:gd name="connsiteX78" fmla="*/ 652067 w 2192451"/>
              <a:gd name="connsiteY78" fmla="*/ 2547462 h 2777369"/>
              <a:gd name="connsiteX79" fmla="*/ 718503 w 2192451"/>
              <a:gd name="connsiteY79" fmla="*/ 2528497 h 2777369"/>
              <a:gd name="connsiteX80" fmla="*/ 803445 w 2192451"/>
              <a:gd name="connsiteY80" fmla="*/ 2511256 h 2777369"/>
              <a:gd name="connsiteX81" fmla="*/ 902525 w 2192451"/>
              <a:gd name="connsiteY81" fmla="*/ 2499646 h 2777369"/>
              <a:gd name="connsiteX82" fmla="*/ 1011720 w 2192451"/>
              <a:gd name="connsiteY82" fmla="*/ 2495968 h 2777369"/>
              <a:gd name="connsiteX83" fmla="*/ 1243674 w 2192451"/>
              <a:gd name="connsiteY83" fmla="*/ 2517118 h 2777369"/>
              <a:gd name="connsiteX84" fmla="*/ 1469880 w 2192451"/>
              <a:gd name="connsiteY84" fmla="*/ 2573784 h 2777369"/>
              <a:gd name="connsiteX85" fmla="*/ 1661373 w 2192451"/>
              <a:gd name="connsiteY85" fmla="*/ 2656657 h 2777369"/>
              <a:gd name="connsiteX86" fmla="*/ 1792637 w 2192451"/>
              <a:gd name="connsiteY86" fmla="*/ 2740220 h 2777369"/>
              <a:gd name="connsiteX87" fmla="*/ 1818959 w 2192451"/>
              <a:gd name="connsiteY87" fmla="*/ 2761140 h 2777369"/>
              <a:gd name="connsiteX88" fmla="*/ 1719304 w 2192451"/>
              <a:gd name="connsiteY88" fmla="*/ 2441026 h 2777369"/>
              <a:gd name="connsiteX89" fmla="*/ 1624247 w 2192451"/>
              <a:gd name="connsiteY89" fmla="*/ 2190912 h 2777369"/>
              <a:gd name="connsiteX90" fmla="*/ 1581029 w 2192451"/>
              <a:gd name="connsiteY90" fmla="*/ 2206659 h 2777369"/>
              <a:gd name="connsiteX91" fmla="*/ 1429535 w 2192451"/>
              <a:gd name="connsiteY91" fmla="*/ 2242636 h 2777369"/>
              <a:gd name="connsiteX92" fmla="*/ 1221490 w 2192451"/>
              <a:gd name="connsiteY92" fmla="*/ 2258038 h 2777369"/>
              <a:gd name="connsiteX93" fmla="*/ 989307 w 2192451"/>
              <a:gd name="connsiteY93" fmla="*/ 2237348 h 2777369"/>
              <a:gd name="connsiteX94" fmla="*/ 763216 w 2192451"/>
              <a:gd name="connsiteY94" fmla="*/ 2181027 h 2777369"/>
              <a:gd name="connsiteX95" fmla="*/ 661377 w 2192451"/>
              <a:gd name="connsiteY95" fmla="*/ 2141717 h 2777369"/>
              <a:gd name="connsiteX96" fmla="*/ 571722 w 2192451"/>
              <a:gd name="connsiteY96" fmla="*/ 2098269 h 2777369"/>
              <a:gd name="connsiteX97" fmla="*/ 497010 w 2192451"/>
              <a:gd name="connsiteY97" fmla="*/ 2054246 h 2777369"/>
              <a:gd name="connsiteX98" fmla="*/ 440343 w 2192451"/>
              <a:gd name="connsiteY98" fmla="*/ 2014476 h 2777369"/>
              <a:gd name="connsiteX99" fmla="*/ 392182 w 2192451"/>
              <a:gd name="connsiteY99" fmla="*/ 1973556 h 2777369"/>
              <a:gd name="connsiteX100" fmla="*/ 451033 w 2192451"/>
              <a:gd name="connsiteY100" fmla="*/ 1950683 h 2777369"/>
              <a:gd name="connsiteX101" fmla="*/ 517699 w 2192451"/>
              <a:gd name="connsiteY101" fmla="*/ 1931717 h 2777369"/>
              <a:gd name="connsiteX102" fmla="*/ 602641 w 2192451"/>
              <a:gd name="connsiteY102" fmla="*/ 1914476 h 2777369"/>
              <a:gd name="connsiteX103" fmla="*/ 701722 w 2192451"/>
              <a:gd name="connsiteY103" fmla="*/ 1902867 h 2777369"/>
              <a:gd name="connsiteX104" fmla="*/ 810572 w 2192451"/>
              <a:gd name="connsiteY104" fmla="*/ 1899304 h 2777369"/>
              <a:gd name="connsiteX105" fmla="*/ 1042755 w 2192451"/>
              <a:gd name="connsiteY105" fmla="*/ 1920223 h 2777369"/>
              <a:gd name="connsiteX106" fmla="*/ 1268961 w 2192451"/>
              <a:gd name="connsiteY106" fmla="*/ 1977004 h 2777369"/>
              <a:gd name="connsiteX107" fmla="*/ 1460454 w 2192451"/>
              <a:gd name="connsiteY107" fmla="*/ 2059878 h 2777369"/>
              <a:gd name="connsiteX108" fmla="*/ 1591833 w 2192451"/>
              <a:gd name="connsiteY108" fmla="*/ 2143441 h 2777369"/>
              <a:gd name="connsiteX109" fmla="*/ 1611373 w 2192451"/>
              <a:gd name="connsiteY109" fmla="*/ 2158843 h 2777369"/>
              <a:gd name="connsiteX110" fmla="*/ 1293329 w 2192451"/>
              <a:gd name="connsiteY110" fmla="*/ 1537236 h 2777369"/>
              <a:gd name="connsiteX111" fmla="*/ 1259995 w 2192451"/>
              <a:gd name="connsiteY111" fmla="*/ 1549190 h 2777369"/>
              <a:gd name="connsiteX112" fmla="*/ 1108617 w 2192451"/>
              <a:gd name="connsiteY112" fmla="*/ 1585167 h 2777369"/>
              <a:gd name="connsiteX113" fmla="*/ 900342 w 2192451"/>
              <a:gd name="connsiteY113" fmla="*/ 1600454 h 2777369"/>
              <a:gd name="connsiteX114" fmla="*/ 668159 w 2192451"/>
              <a:gd name="connsiteY114" fmla="*/ 1579880 h 2777369"/>
              <a:gd name="connsiteX115" fmla="*/ 441952 w 2192451"/>
              <a:gd name="connsiteY115" fmla="*/ 1523443 h 2777369"/>
              <a:gd name="connsiteX116" fmla="*/ 340229 w 2192451"/>
              <a:gd name="connsiteY116" fmla="*/ 1484363 h 2777369"/>
              <a:gd name="connsiteX117" fmla="*/ 250344 w 2192451"/>
              <a:gd name="connsiteY117" fmla="*/ 1440800 h 2777369"/>
              <a:gd name="connsiteX118" fmla="*/ 175746 w 2192451"/>
              <a:gd name="connsiteY118" fmla="*/ 1396777 h 2777369"/>
              <a:gd name="connsiteX119" fmla="*/ 119080 w 2192451"/>
              <a:gd name="connsiteY119" fmla="*/ 1356777 h 2777369"/>
              <a:gd name="connsiteX120" fmla="*/ 70919 w 2192451"/>
              <a:gd name="connsiteY120" fmla="*/ 1315857 h 2777369"/>
              <a:gd name="connsiteX121" fmla="*/ 129770 w 2192451"/>
              <a:gd name="connsiteY121" fmla="*/ 1293214 h 2777369"/>
              <a:gd name="connsiteX122" fmla="*/ 196321 w 2192451"/>
              <a:gd name="connsiteY122" fmla="*/ 1274133 h 2777369"/>
              <a:gd name="connsiteX123" fmla="*/ 281263 w 2192451"/>
              <a:gd name="connsiteY123" fmla="*/ 1256892 h 2777369"/>
              <a:gd name="connsiteX124" fmla="*/ 380343 w 2192451"/>
              <a:gd name="connsiteY124" fmla="*/ 1245283 h 2777369"/>
              <a:gd name="connsiteX125" fmla="*/ 489538 w 2192451"/>
              <a:gd name="connsiteY125" fmla="*/ 1241835 h 2777369"/>
              <a:gd name="connsiteX126" fmla="*/ 721607 w 2192451"/>
              <a:gd name="connsiteY126" fmla="*/ 1262754 h 2777369"/>
              <a:gd name="connsiteX127" fmla="*/ 947583 w 2192451"/>
              <a:gd name="connsiteY127" fmla="*/ 1319421 h 2777369"/>
              <a:gd name="connsiteX128" fmla="*/ 1139191 w 2192451"/>
              <a:gd name="connsiteY128" fmla="*/ 1402179 h 2777369"/>
              <a:gd name="connsiteX129" fmla="*/ 1254248 w 2192451"/>
              <a:gd name="connsiteY129" fmla="*/ 1473903 h 2777369"/>
              <a:gd name="connsiteX130" fmla="*/ 850687 w 2192451"/>
              <a:gd name="connsiteY130" fmla="*/ 903675 h 2777369"/>
              <a:gd name="connsiteX131" fmla="*/ 817928 w 2192451"/>
              <a:gd name="connsiteY131" fmla="*/ 893790 h 2777369"/>
              <a:gd name="connsiteX132" fmla="*/ 674710 w 2192451"/>
              <a:gd name="connsiteY132" fmla="*/ 832641 h 2777369"/>
              <a:gd name="connsiteX133" fmla="*/ 498159 w 2192451"/>
              <a:gd name="connsiteY133" fmla="*/ 721377 h 2777369"/>
              <a:gd name="connsiteX134" fmla="*/ 323562 w 2192451"/>
              <a:gd name="connsiteY134" fmla="*/ 567010 h 2777369"/>
              <a:gd name="connsiteX135" fmla="*/ 175172 w 2192451"/>
              <a:gd name="connsiteY135" fmla="*/ 387240 h 2777369"/>
              <a:gd name="connsiteX136" fmla="*/ 116551 w 2192451"/>
              <a:gd name="connsiteY136" fmla="*/ 295401 h 2777369"/>
              <a:gd name="connsiteX137" fmla="*/ 70230 w 2192451"/>
              <a:gd name="connsiteY137" fmla="*/ 206896 h 2777369"/>
              <a:gd name="connsiteX138" fmla="*/ 36437 w 2192451"/>
              <a:gd name="connsiteY138" fmla="*/ 127126 h 2777369"/>
              <a:gd name="connsiteX139" fmla="*/ 14483 w 2192451"/>
              <a:gd name="connsiteY139" fmla="*/ 61494 h 2777369"/>
              <a:gd name="connsiteX140" fmla="*/ 0 w 2192451"/>
              <a:gd name="connsiteY140" fmla="*/ 0 h 2777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2192451" h="2777369">
                <a:moveTo>
                  <a:pt x="0" y="0"/>
                </a:moveTo>
                <a:cubicBezTo>
                  <a:pt x="0" y="0"/>
                  <a:pt x="24023" y="4253"/>
                  <a:pt x="61034" y="16667"/>
                </a:cubicBezTo>
                <a:cubicBezTo>
                  <a:pt x="79885" y="22644"/>
                  <a:pt x="101494" y="30805"/>
                  <a:pt x="125862" y="40804"/>
                </a:cubicBezTo>
                <a:cubicBezTo>
                  <a:pt x="149999" y="50919"/>
                  <a:pt x="176551" y="63103"/>
                  <a:pt x="204367" y="77471"/>
                </a:cubicBezTo>
                <a:cubicBezTo>
                  <a:pt x="231953" y="92299"/>
                  <a:pt x="261723" y="108391"/>
                  <a:pt x="291148" y="127011"/>
                </a:cubicBezTo>
                <a:cubicBezTo>
                  <a:pt x="320688" y="145632"/>
                  <a:pt x="350803" y="166321"/>
                  <a:pt x="380803" y="188850"/>
                </a:cubicBezTo>
                <a:cubicBezTo>
                  <a:pt x="441148" y="233907"/>
                  <a:pt x="500113" y="286781"/>
                  <a:pt x="555055" y="343677"/>
                </a:cubicBezTo>
                <a:cubicBezTo>
                  <a:pt x="609768" y="400803"/>
                  <a:pt x="660457" y="461723"/>
                  <a:pt x="703216" y="523676"/>
                </a:cubicBezTo>
                <a:cubicBezTo>
                  <a:pt x="746204" y="585285"/>
                  <a:pt x="781491" y="647354"/>
                  <a:pt x="808388" y="704020"/>
                </a:cubicBezTo>
                <a:cubicBezTo>
                  <a:pt x="830457" y="750917"/>
                  <a:pt x="846319" y="793560"/>
                  <a:pt x="857353" y="828273"/>
                </a:cubicBezTo>
                <a:cubicBezTo>
                  <a:pt x="948847" y="941146"/>
                  <a:pt x="1036433" y="1057008"/>
                  <a:pt x="1119651" y="1175743"/>
                </a:cubicBezTo>
                <a:cubicBezTo>
                  <a:pt x="1098962" y="1117697"/>
                  <a:pt x="1079881" y="1050456"/>
                  <a:pt x="1066778" y="977928"/>
                </a:cubicBezTo>
                <a:cubicBezTo>
                  <a:pt x="1052870" y="904020"/>
                  <a:pt x="1045284" y="825170"/>
                  <a:pt x="1043215" y="746089"/>
                </a:cubicBezTo>
                <a:cubicBezTo>
                  <a:pt x="1041490" y="667009"/>
                  <a:pt x="1045513" y="587814"/>
                  <a:pt x="1055858" y="513447"/>
                </a:cubicBezTo>
                <a:cubicBezTo>
                  <a:pt x="1061146" y="476205"/>
                  <a:pt x="1067697" y="440228"/>
                  <a:pt x="1075283" y="405976"/>
                </a:cubicBezTo>
                <a:cubicBezTo>
                  <a:pt x="1082755" y="371838"/>
                  <a:pt x="1092180" y="339424"/>
                  <a:pt x="1101030" y="309539"/>
                </a:cubicBezTo>
                <a:cubicBezTo>
                  <a:pt x="1110686" y="279654"/>
                  <a:pt x="1120456" y="252298"/>
                  <a:pt x="1130456" y="228045"/>
                </a:cubicBezTo>
                <a:cubicBezTo>
                  <a:pt x="1140456" y="203563"/>
                  <a:pt x="1150111" y="182413"/>
                  <a:pt x="1158846" y="164827"/>
                </a:cubicBezTo>
                <a:cubicBezTo>
                  <a:pt x="1176317" y="129885"/>
                  <a:pt x="1189996" y="109770"/>
                  <a:pt x="1189996" y="109770"/>
                </a:cubicBezTo>
                <a:cubicBezTo>
                  <a:pt x="1189996" y="109770"/>
                  <a:pt x="1204708" y="129195"/>
                  <a:pt x="1223559" y="163448"/>
                </a:cubicBezTo>
                <a:cubicBezTo>
                  <a:pt x="1233329" y="180229"/>
                  <a:pt x="1243789" y="201264"/>
                  <a:pt x="1254823" y="225057"/>
                </a:cubicBezTo>
                <a:cubicBezTo>
                  <a:pt x="1265857" y="248850"/>
                  <a:pt x="1276777" y="275861"/>
                  <a:pt x="1287696" y="305286"/>
                </a:cubicBezTo>
                <a:cubicBezTo>
                  <a:pt x="1298156" y="334712"/>
                  <a:pt x="1308846" y="366665"/>
                  <a:pt x="1317811" y="400458"/>
                </a:cubicBezTo>
                <a:cubicBezTo>
                  <a:pt x="1327122" y="434251"/>
                  <a:pt x="1335168" y="469883"/>
                  <a:pt x="1341834" y="506780"/>
                </a:cubicBezTo>
                <a:cubicBezTo>
                  <a:pt x="1355627" y="580688"/>
                  <a:pt x="1363098" y="659538"/>
                  <a:pt x="1364938" y="738733"/>
                </a:cubicBezTo>
                <a:cubicBezTo>
                  <a:pt x="1366432" y="817813"/>
                  <a:pt x="1362294" y="897008"/>
                  <a:pt x="1351834" y="971376"/>
                </a:cubicBezTo>
                <a:cubicBezTo>
                  <a:pt x="1341719" y="1045743"/>
                  <a:pt x="1325397" y="1115283"/>
                  <a:pt x="1306662" y="1175053"/>
                </a:cubicBezTo>
                <a:cubicBezTo>
                  <a:pt x="1288041" y="1234708"/>
                  <a:pt x="1266662" y="1284708"/>
                  <a:pt x="1249306" y="1319881"/>
                </a:cubicBezTo>
                <a:cubicBezTo>
                  <a:pt x="1244248" y="1329995"/>
                  <a:pt x="1239536" y="1338731"/>
                  <a:pt x="1235398" y="1346317"/>
                </a:cubicBezTo>
                <a:cubicBezTo>
                  <a:pt x="1329305" y="1491144"/>
                  <a:pt x="1416202" y="1640109"/>
                  <a:pt x="1495742" y="1793327"/>
                </a:cubicBezTo>
                <a:cubicBezTo>
                  <a:pt x="1492638" y="1766201"/>
                  <a:pt x="1489880" y="1735971"/>
                  <a:pt x="1488500" y="1703212"/>
                </a:cubicBezTo>
                <a:cubicBezTo>
                  <a:pt x="1485972" y="1640684"/>
                  <a:pt x="1488385" y="1569190"/>
                  <a:pt x="1497811" y="1494592"/>
                </a:cubicBezTo>
                <a:cubicBezTo>
                  <a:pt x="1507121" y="1420110"/>
                  <a:pt x="1523902" y="1342524"/>
                  <a:pt x="1545741" y="1266547"/>
                </a:cubicBezTo>
                <a:cubicBezTo>
                  <a:pt x="1568040" y="1190800"/>
                  <a:pt x="1595856" y="1116433"/>
                  <a:pt x="1628270" y="1048732"/>
                </a:cubicBezTo>
                <a:cubicBezTo>
                  <a:pt x="1644362" y="1014709"/>
                  <a:pt x="1661488" y="982410"/>
                  <a:pt x="1679074" y="952066"/>
                </a:cubicBezTo>
                <a:cubicBezTo>
                  <a:pt x="1696660" y="921721"/>
                  <a:pt x="1715166" y="893790"/>
                  <a:pt x="1732867" y="868158"/>
                </a:cubicBezTo>
                <a:cubicBezTo>
                  <a:pt x="1751028" y="842411"/>
                  <a:pt x="1768729" y="819307"/>
                  <a:pt x="1785511" y="799078"/>
                </a:cubicBezTo>
                <a:cubicBezTo>
                  <a:pt x="1802292" y="779078"/>
                  <a:pt x="1818039" y="761722"/>
                  <a:pt x="1831832" y="747469"/>
                </a:cubicBezTo>
                <a:cubicBezTo>
                  <a:pt x="1858844" y="719538"/>
                  <a:pt x="1878154" y="704480"/>
                  <a:pt x="1878154" y="704480"/>
                </a:cubicBezTo>
                <a:cubicBezTo>
                  <a:pt x="1878154" y="704480"/>
                  <a:pt x="1886200" y="727469"/>
                  <a:pt x="1893901" y="765859"/>
                </a:cubicBezTo>
                <a:cubicBezTo>
                  <a:pt x="1897809" y="785055"/>
                  <a:pt x="1901602" y="808158"/>
                  <a:pt x="1905051" y="834135"/>
                </a:cubicBezTo>
                <a:cubicBezTo>
                  <a:pt x="1908154" y="860342"/>
                  <a:pt x="1910683" y="889192"/>
                  <a:pt x="1911947" y="920571"/>
                </a:cubicBezTo>
                <a:cubicBezTo>
                  <a:pt x="1912982" y="951836"/>
                  <a:pt x="1913671" y="985514"/>
                  <a:pt x="1911947" y="1020341"/>
                </a:cubicBezTo>
                <a:cubicBezTo>
                  <a:pt x="1910453" y="1055399"/>
                  <a:pt x="1907464" y="1091835"/>
                  <a:pt x="1902637" y="1129192"/>
                </a:cubicBezTo>
                <a:cubicBezTo>
                  <a:pt x="1893556" y="1203674"/>
                  <a:pt x="1876775" y="1281145"/>
                  <a:pt x="1854591" y="1357122"/>
                </a:cubicBezTo>
                <a:cubicBezTo>
                  <a:pt x="1831947" y="1432868"/>
                  <a:pt x="1804016" y="1507351"/>
                  <a:pt x="1771603" y="1574937"/>
                </a:cubicBezTo>
                <a:cubicBezTo>
                  <a:pt x="1739304" y="1642753"/>
                  <a:pt x="1702637" y="1704132"/>
                  <a:pt x="1666775" y="1755396"/>
                </a:cubicBezTo>
                <a:cubicBezTo>
                  <a:pt x="1631028" y="1806660"/>
                  <a:pt x="1595626" y="1847925"/>
                  <a:pt x="1568270" y="1875970"/>
                </a:cubicBezTo>
                <a:cubicBezTo>
                  <a:pt x="1560799" y="1883671"/>
                  <a:pt x="1554132" y="1890453"/>
                  <a:pt x="1548270" y="1896085"/>
                </a:cubicBezTo>
                <a:cubicBezTo>
                  <a:pt x="1625971" y="2054705"/>
                  <a:pt x="1696201" y="2217233"/>
                  <a:pt x="1756315" y="2384244"/>
                </a:cubicBezTo>
                <a:cubicBezTo>
                  <a:pt x="1762522" y="2401486"/>
                  <a:pt x="1768729" y="2418842"/>
                  <a:pt x="1774936" y="2436313"/>
                </a:cubicBezTo>
                <a:cubicBezTo>
                  <a:pt x="1771833" y="2410451"/>
                  <a:pt x="1769304" y="2381946"/>
                  <a:pt x="1768040" y="2351256"/>
                </a:cubicBezTo>
                <a:cubicBezTo>
                  <a:pt x="1765626" y="2288613"/>
                  <a:pt x="1767810" y="2217233"/>
                  <a:pt x="1777465" y="2142751"/>
                </a:cubicBezTo>
                <a:cubicBezTo>
                  <a:pt x="1786660" y="2068268"/>
                  <a:pt x="1803442" y="1990567"/>
                  <a:pt x="1825166" y="1914591"/>
                </a:cubicBezTo>
                <a:cubicBezTo>
                  <a:pt x="1847579" y="1838729"/>
                  <a:pt x="1875280" y="1764477"/>
                  <a:pt x="1907809" y="1696775"/>
                </a:cubicBezTo>
                <a:cubicBezTo>
                  <a:pt x="1923901" y="1662753"/>
                  <a:pt x="1941142" y="1630569"/>
                  <a:pt x="1958728" y="1600224"/>
                </a:cubicBezTo>
                <a:cubicBezTo>
                  <a:pt x="1976085" y="1569880"/>
                  <a:pt x="1994935" y="1541948"/>
                  <a:pt x="2012521" y="1516202"/>
                </a:cubicBezTo>
                <a:cubicBezTo>
                  <a:pt x="2030682" y="1490684"/>
                  <a:pt x="2048268" y="1467466"/>
                  <a:pt x="2065050" y="1447351"/>
                </a:cubicBezTo>
                <a:cubicBezTo>
                  <a:pt x="2081946" y="1427236"/>
                  <a:pt x="2097579" y="1409765"/>
                  <a:pt x="2111372" y="1395742"/>
                </a:cubicBezTo>
                <a:cubicBezTo>
                  <a:pt x="2138498" y="1367696"/>
                  <a:pt x="2157693" y="1352639"/>
                  <a:pt x="2157693" y="1352639"/>
                </a:cubicBezTo>
                <a:cubicBezTo>
                  <a:pt x="2157693" y="1352639"/>
                  <a:pt x="2165509" y="1375627"/>
                  <a:pt x="2173325" y="1414018"/>
                </a:cubicBezTo>
                <a:cubicBezTo>
                  <a:pt x="2177348" y="1433098"/>
                  <a:pt x="2181141" y="1455972"/>
                  <a:pt x="2184475" y="1482064"/>
                </a:cubicBezTo>
                <a:cubicBezTo>
                  <a:pt x="2187693" y="1508386"/>
                  <a:pt x="2190222" y="1537351"/>
                  <a:pt x="2191486" y="1568615"/>
                </a:cubicBezTo>
                <a:cubicBezTo>
                  <a:pt x="2192406" y="1599994"/>
                  <a:pt x="2193095" y="1633557"/>
                  <a:pt x="2191486" y="1668385"/>
                </a:cubicBezTo>
                <a:cubicBezTo>
                  <a:pt x="2189877" y="1703442"/>
                  <a:pt x="2186889" y="1739764"/>
                  <a:pt x="2182061" y="1777120"/>
                </a:cubicBezTo>
                <a:cubicBezTo>
                  <a:pt x="2172751" y="1851718"/>
                  <a:pt x="2156084" y="1929188"/>
                  <a:pt x="2134015" y="2005165"/>
                </a:cubicBezTo>
                <a:cubicBezTo>
                  <a:pt x="2111372" y="2080912"/>
                  <a:pt x="2083441" y="2155050"/>
                  <a:pt x="2051027" y="2222981"/>
                </a:cubicBezTo>
                <a:cubicBezTo>
                  <a:pt x="2018728" y="2290682"/>
                  <a:pt x="1982062" y="2352176"/>
                  <a:pt x="1946315" y="2403440"/>
                </a:cubicBezTo>
                <a:cubicBezTo>
                  <a:pt x="1910338" y="2454819"/>
                  <a:pt x="1874936" y="2495968"/>
                  <a:pt x="1847694" y="2523899"/>
                </a:cubicBezTo>
                <a:cubicBezTo>
                  <a:pt x="1834476" y="2537692"/>
                  <a:pt x="1823212" y="2548267"/>
                  <a:pt x="1815051" y="2555393"/>
                </a:cubicBezTo>
                <a:cubicBezTo>
                  <a:pt x="1833787" y="2613123"/>
                  <a:pt x="1851574" y="2671779"/>
                  <a:pt x="1867772" y="2731016"/>
                </a:cubicBezTo>
                <a:lnTo>
                  <a:pt x="1878948" y="2777369"/>
                </a:lnTo>
                <a:lnTo>
                  <a:pt x="962408" y="2777369"/>
                </a:lnTo>
                <a:lnTo>
                  <a:pt x="862411" y="2738726"/>
                </a:lnTo>
                <a:cubicBezTo>
                  <a:pt x="830342" y="2725278"/>
                  <a:pt x="800112" y="2709760"/>
                  <a:pt x="772526" y="2695393"/>
                </a:cubicBezTo>
                <a:cubicBezTo>
                  <a:pt x="745055" y="2680220"/>
                  <a:pt x="719997" y="2665508"/>
                  <a:pt x="697928" y="2651140"/>
                </a:cubicBezTo>
                <a:cubicBezTo>
                  <a:pt x="675974" y="2636887"/>
                  <a:pt x="656894" y="2623324"/>
                  <a:pt x="641262" y="2611485"/>
                </a:cubicBezTo>
                <a:cubicBezTo>
                  <a:pt x="610228" y="2587577"/>
                  <a:pt x="593101" y="2570336"/>
                  <a:pt x="593101" y="2570336"/>
                </a:cubicBezTo>
                <a:cubicBezTo>
                  <a:pt x="593101" y="2570336"/>
                  <a:pt x="614940" y="2559646"/>
                  <a:pt x="652067" y="2547462"/>
                </a:cubicBezTo>
                <a:cubicBezTo>
                  <a:pt x="670572" y="2541370"/>
                  <a:pt x="692986" y="2534934"/>
                  <a:pt x="718503" y="2528497"/>
                </a:cubicBezTo>
                <a:cubicBezTo>
                  <a:pt x="744020" y="2522175"/>
                  <a:pt x="772641" y="2516313"/>
                  <a:pt x="803445" y="2511256"/>
                </a:cubicBezTo>
                <a:cubicBezTo>
                  <a:pt x="834365" y="2506658"/>
                  <a:pt x="867698" y="2502060"/>
                  <a:pt x="902525" y="2499646"/>
                </a:cubicBezTo>
                <a:cubicBezTo>
                  <a:pt x="937353" y="2496888"/>
                  <a:pt x="974019" y="2495623"/>
                  <a:pt x="1011720" y="2495968"/>
                </a:cubicBezTo>
                <a:cubicBezTo>
                  <a:pt x="1086893" y="2496428"/>
                  <a:pt x="1165743" y="2504014"/>
                  <a:pt x="1243674" y="2517118"/>
                </a:cubicBezTo>
                <a:cubicBezTo>
                  <a:pt x="1321719" y="2530336"/>
                  <a:pt x="1398616" y="2549416"/>
                  <a:pt x="1469880" y="2573784"/>
                </a:cubicBezTo>
                <a:cubicBezTo>
                  <a:pt x="1540914" y="2597692"/>
                  <a:pt x="1606316" y="2626772"/>
                  <a:pt x="1661373" y="2656657"/>
                </a:cubicBezTo>
                <a:cubicBezTo>
                  <a:pt x="1716545" y="2686082"/>
                  <a:pt x="1761488" y="2716312"/>
                  <a:pt x="1792637" y="2740220"/>
                </a:cubicBezTo>
                <a:cubicBezTo>
                  <a:pt x="1803097" y="2748036"/>
                  <a:pt x="1811832" y="2755048"/>
                  <a:pt x="1818959" y="2761140"/>
                </a:cubicBezTo>
                <a:cubicBezTo>
                  <a:pt x="1789534" y="2651945"/>
                  <a:pt x="1754936" y="2544589"/>
                  <a:pt x="1719304" y="2441026"/>
                </a:cubicBezTo>
                <a:cubicBezTo>
                  <a:pt x="1690339" y="2356544"/>
                  <a:pt x="1658385" y="2273211"/>
                  <a:pt x="1624247" y="2190912"/>
                </a:cubicBezTo>
                <a:cubicBezTo>
                  <a:pt x="1614247" y="2195050"/>
                  <a:pt x="1599419" y="2200682"/>
                  <a:pt x="1581029" y="2206659"/>
                </a:cubicBezTo>
                <a:cubicBezTo>
                  <a:pt x="1543787" y="2218843"/>
                  <a:pt x="1491374" y="2232636"/>
                  <a:pt x="1429535" y="2242636"/>
                </a:cubicBezTo>
                <a:cubicBezTo>
                  <a:pt x="1367811" y="2252521"/>
                  <a:pt x="1296547" y="2258613"/>
                  <a:pt x="1221490" y="2258038"/>
                </a:cubicBezTo>
                <a:cubicBezTo>
                  <a:pt x="1146433" y="2257578"/>
                  <a:pt x="1067352" y="2250337"/>
                  <a:pt x="989307" y="2237348"/>
                </a:cubicBezTo>
                <a:cubicBezTo>
                  <a:pt x="911261" y="2224015"/>
                  <a:pt x="834250" y="2205165"/>
                  <a:pt x="763216" y="2181027"/>
                </a:cubicBezTo>
                <a:cubicBezTo>
                  <a:pt x="727584" y="2168958"/>
                  <a:pt x="693446" y="2155740"/>
                  <a:pt x="661377" y="2141717"/>
                </a:cubicBezTo>
                <a:cubicBezTo>
                  <a:pt x="629308" y="2128268"/>
                  <a:pt x="599308" y="2112866"/>
                  <a:pt x="571722" y="2098269"/>
                </a:cubicBezTo>
                <a:cubicBezTo>
                  <a:pt x="544136" y="2083441"/>
                  <a:pt x="519079" y="2068498"/>
                  <a:pt x="497010" y="2054246"/>
                </a:cubicBezTo>
                <a:cubicBezTo>
                  <a:pt x="474941" y="2039878"/>
                  <a:pt x="455860" y="2026430"/>
                  <a:pt x="440343" y="2014476"/>
                </a:cubicBezTo>
                <a:cubicBezTo>
                  <a:pt x="409309" y="1990798"/>
                  <a:pt x="392182" y="1973556"/>
                  <a:pt x="392182" y="1973556"/>
                </a:cubicBezTo>
                <a:cubicBezTo>
                  <a:pt x="392182" y="1973556"/>
                  <a:pt x="414136" y="1962867"/>
                  <a:pt x="451033" y="1950683"/>
                </a:cubicBezTo>
                <a:cubicBezTo>
                  <a:pt x="469883" y="1944361"/>
                  <a:pt x="492297" y="1938039"/>
                  <a:pt x="517699" y="1931717"/>
                </a:cubicBezTo>
                <a:cubicBezTo>
                  <a:pt x="543101" y="1925280"/>
                  <a:pt x="571607" y="1919648"/>
                  <a:pt x="602641" y="1914476"/>
                </a:cubicBezTo>
                <a:cubicBezTo>
                  <a:pt x="633561" y="1909993"/>
                  <a:pt x="666894" y="1905396"/>
                  <a:pt x="701722" y="1902867"/>
                </a:cubicBezTo>
                <a:cubicBezTo>
                  <a:pt x="736549" y="1900108"/>
                  <a:pt x="773216" y="1898959"/>
                  <a:pt x="810572" y="1899304"/>
                </a:cubicBezTo>
                <a:cubicBezTo>
                  <a:pt x="885859" y="1899649"/>
                  <a:pt x="964709" y="1907234"/>
                  <a:pt x="1042755" y="1920223"/>
                </a:cubicBezTo>
                <a:cubicBezTo>
                  <a:pt x="1120915" y="1933786"/>
                  <a:pt x="1197812" y="1952752"/>
                  <a:pt x="1268961" y="1977004"/>
                </a:cubicBezTo>
                <a:cubicBezTo>
                  <a:pt x="1340110" y="2001257"/>
                  <a:pt x="1405282" y="2030223"/>
                  <a:pt x="1460454" y="2059878"/>
                </a:cubicBezTo>
                <a:cubicBezTo>
                  <a:pt x="1515627" y="2089533"/>
                  <a:pt x="1560684" y="2119763"/>
                  <a:pt x="1591833" y="2143441"/>
                </a:cubicBezTo>
                <a:cubicBezTo>
                  <a:pt x="1599190" y="2149073"/>
                  <a:pt x="1605626" y="2154245"/>
                  <a:pt x="1611373" y="2158843"/>
                </a:cubicBezTo>
                <a:cubicBezTo>
                  <a:pt x="1520684" y="1944361"/>
                  <a:pt x="1413443" y="1737235"/>
                  <a:pt x="1293329" y="1537236"/>
                </a:cubicBezTo>
                <a:cubicBezTo>
                  <a:pt x="1284478" y="1540914"/>
                  <a:pt x="1273099" y="1544937"/>
                  <a:pt x="1259995" y="1549190"/>
                </a:cubicBezTo>
                <a:cubicBezTo>
                  <a:pt x="1222869" y="1561489"/>
                  <a:pt x="1170341" y="1575282"/>
                  <a:pt x="1108617" y="1585167"/>
                </a:cubicBezTo>
                <a:cubicBezTo>
                  <a:pt x="1046663" y="1595052"/>
                  <a:pt x="975399" y="1601144"/>
                  <a:pt x="900342" y="1600454"/>
                </a:cubicBezTo>
                <a:cubicBezTo>
                  <a:pt x="825169" y="1599994"/>
                  <a:pt x="746319" y="1592638"/>
                  <a:pt x="668159" y="1579880"/>
                </a:cubicBezTo>
                <a:cubicBezTo>
                  <a:pt x="590228" y="1566661"/>
                  <a:pt x="513217" y="1547811"/>
                  <a:pt x="441952" y="1523443"/>
                </a:cubicBezTo>
                <a:cubicBezTo>
                  <a:pt x="406435" y="1511489"/>
                  <a:pt x="372297" y="1498156"/>
                  <a:pt x="340229" y="1484363"/>
                </a:cubicBezTo>
                <a:cubicBezTo>
                  <a:pt x="308045" y="1470569"/>
                  <a:pt x="278045" y="1455167"/>
                  <a:pt x="250344" y="1440800"/>
                </a:cubicBezTo>
                <a:cubicBezTo>
                  <a:pt x="222873" y="1425857"/>
                  <a:pt x="197815" y="1410914"/>
                  <a:pt x="175746" y="1396777"/>
                </a:cubicBezTo>
                <a:cubicBezTo>
                  <a:pt x="153678" y="1382294"/>
                  <a:pt x="134712" y="1368961"/>
                  <a:pt x="119080" y="1356777"/>
                </a:cubicBezTo>
                <a:cubicBezTo>
                  <a:pt x="87931" y="1333214"/>
                  <a:pt x="70919" y="1315857"/>
                  <a:pt x="70919" y="1315857"/>
                </a:cubicBezTo>
                <a:cubicBezTo>
                  <a:pt x="70919" y="1315857"/>
                  <a:pt x="92643" y="1305283"/>
                  <a:pt x="129770" y="1293214"/>
                </a:cubicBezTo>
                <a:cubicBezTo>
                  <a:pt x="148390" y="1287007"/>
                  <a:pt x="170804" y="1280570"/>
                  <a:pt x="196321" y="1274133"/>
                </a:cubicBezTo>
                <a:cubicBezTo>
                  <a:pt x="221838" y="1267926"/>
                  <a:pt x="250344" y="1262065"/>
                  <a:pt x="281263" y="1256892"/>
                </a:cubicBezTo>
                <a:cubicBezTo>
                  <a:pt x="312183" y="1252295"/>
                  <a:pt x="345516" y="1247812"/>
                  <a:pt x="380343" y="1245283"/>
                </a:cubicBezTo>
                <a:cubicBezTo>
                  <a:pt x="415286" y="1242639"/>
                  <a:pt x="451722" y="1241490"/>
                  <a:pt x="489538" y="1241835"/>
                </a:cubicBezTo>
                <a:cubicBezTo>
                  <a:pt x="564711" y="1242180"/>
                  <a:pt x="643561" y="1249766"/>
                  <a:pt x="721607" y="1262754"/>
                </a:cubicBezTo>
                <a:cubicBezTo>
                  <a:pt x="799422" y="1276317"/>
                  <a:pt x="876434" y="1295168"/>
                  <a:pt x="947583" y="1319421"/>
                </a:cubicBezTo>
                <a:cubicBezTo>
                  <a:pt x="1018732" y="1343559"/>
                  <a:pt x="1084019" y="1372639"/>
                  <a:pt x="1139191" y="1402179"/>
                </a:cubicBezTo>
                <a:cubicBezTo>
                  <a:pt x="1185513" y="1427121"/>
                  <a:pt x="1224478" y="1452523"/>
                  <a:pt x="1254248" y="1473903"/>
                </a:cubicBezTo>
                <a:cubicBezTo>
                  <a:pt x="1131490" y="1276088"/>
                  <a:pt x="996088" y="1085743"/>
                  <a:pt x="850687" y="903675"/>
                </a:cubicBezTo>
                <a:cubicBezTo>
                  <a:pt x="841376" y="901146"/>
                  <a:pt x="830572" y="897928"/>
                  <a:pt x="817928" y="893790"/>
                </a:cubicBezTo>
                <a:cubicBezTo>
                  <a:pt x="780687" y="881491"/>
                  <a:pt x="730342" y="861376"/>
                  <a:pt x="674710" y="832641"/>
                </a:cubicBezTo>
                <a:cubicBezTo>
                  <a:pt x="619193" y="803905"/>
                  <a:pt x="558274" y="766549"/>
                  <a:pt x="498159" y="721377"/>
                </a:cubicBezTo>
                <a:cubicBezTo>
                  <a:pt x="437929" y="676319"/>
                  <a:pt x="378734" y="623446"/>
                  <a:pt x="323562" y="567010"/>
                </a:cubicBezTo>
                <a:cubicBezTo>
                  <a:pt x="268850" y="509883"/>
                  <a:pt x="217930" y="449079"/>
                  <a:pt x="175172" y="387240"/>
                </a:cubicBezTo>
                <a:cubicBezTo>
                  <a:pt x="153678" y="356550"/>
                  <a:pt x="134137" y="325631"/>
                  <a:pt x="116551" y="295401"/>
                </a:cubicBezTo>
                <a:cubicBezTo>
                  <a:pt x="98735" y="265172"/>
                  <a:pt x="83793" y="235057"/>
                  <a:pt x="70230" y="206896"/>
                </a:cubicBezTo>
                <a:cubicBezTo>
                  <a:pt x="56896" y="178735"/>
                  <a:pt x="45632" y="151724"/>
                  <a:pt x="36437" y="127126"/>
                </a:cubicBezTo>
                <a:cubicBezTo>
                  <a:pt x="27126" y="102529"/>
                  <a:pt x="19885" y="80459"/>
                  <a:pt x="14483" y="61494"/>
                </a:cubicBezTo>
                <a:cubicBezTo>
                  <a:pt x="3563" y="24023"/>
                  <a:pt x="0" y="0"/>
                  <a:pt x="0" y="0"/>
                </a:cubicBezTo>
                <a:close/>
              </a:path>
            </a:pathLst>
          </a:custGeom>
          <a:solidFill>
            <a:schemeClr val="accent4"/>
          </a:soli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5" name="任意多边形: 形状 24"/>
          <p:cNvSpPr/>
          <p:nvPr>
            <p:custDataLst>
              <p:tags r:id="rId17"/>
            </p:custDataLst>
          </p:nvPr>
        </p:nvSpPr>
        <p:spPr>
          <a:xfrm>
            <a:off x="11493621" y="5193270"/>
            <a:ext cx="604598" cy="607040"/>
          </a:xfrm>
          <a:custGeom>
            <a:avLst/>
            <a:gdLst>
              <a:gd name="connsiteX0" fmla="*/ 1021502 w 1203110"/>
              <a:gd name="connsiteY0" fmla="*/ 73951 h 1207970"/>
              <a:gd name="connsiteX1" fmla="*/ 1070697 w 1203110"/>
              <a:gd name="connsiteY1" fmla="*/ 698202 h 1207970"/>
              <a:gd name="connsiteX2" fmla="*/ 694607 w 1203110"/>
              <a:gd name="connsiteY2" fmla="*/ 1768 h 1207970"/>
              <a:gd name="connsiteX3" fmla="*/ 943686 w 1203110"/>
              <a:gd name="connsiteY3" fmla="*/ 734869 h 1207970"/>
              <a:gd name="connsiteX4" fmla="*/ 484722 w 1203110"/>
              <a:gd name="connsiteY4" fmla="*/ 247974 h 1207970"/>
              <a:gd name="connsiteX5" fmla="*/ 814376 w 1203110"/>
              <a:gd name="connsiteY5" fmla="*/ 822225 h 1207970"/>
              <a:gd name="connsiteX6" fmla="*/ 260470 w 1203110"/>
              <a:gd name="connsiteY6" fmla="*/ 459467 h 1207970"/>
              <a:gd name="connsiteX7" fmla="*/ 719434 w 1203110"/>
              <a:gd name="connsiteY7" fmla="*/ 946247 h 1207970"/>
              <a:gd name="connsiteX8" fmla="*/ 2195 w 1203110"/>
              <a:gd name="connsiteY8" fmla="*/ 654524 h 1207970"/>
              <a:gd name="connsiteX9" fmla="*/ 675296 w 1203110"/>
              <a:gd name="connsiteY9" fmla="*/ 1070844 h 1207970"/>
              <a:gd name="connsiteX10" fmla="*/ 55069 w 1203110"/>
              <a:gd name="connsiteY10" fmla="*/ 984982 h 1207970"/>
              <a:gd name="connsiteX11" fmla="*/ 749319 w 1203110"/>
              <a:gd name="connsiteY11" fmla="*/ 1207971 h 1207970"/>
              <a:gd name="connsiteX12" fmla="*/ 976215 w 1203110"/>
              <a:gd name="connsiteY12" fmla="*/ 994063 h 1207970"/>
              <a:gd name="connsiteX13" fmla="*/ 1203111 w 1203110"/>
              <a:gd name="connsiteY13" fmla="*/ 780041 h 1207970"/>
              <a:gd name="connsiteX14" fmla="*/ 1021272 w 1203110"/>
              <a:gd name="connsiteY14" fmla="*/ 73836 h 120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03110" h="1207970">
                <a:moveTo>
                  <a:pt x="1021502" y="73951"/>
                </a:moveTo>
                <a:cubicBezTo>
                  <a:pt x="913571" y="113491"/>
                  <a:pt x="1070697" y="698202"/>
                  <a:pt x="1070697" y="698202"/>
                </a:cubicBezTo>
                <a:cubicBezTo>
                  <a:pt x="1070697" y="698202"/>
                  <a:pt x="769089" y="-40761"/>
                  <a:pt x="694607" y="1768"/>
                </a:cubicBezTo>
                <a:cubicBezTo>
                  <a:pt x="620124" y="44296"/>
                  <a:pt x="943686" y="734869"/>
                  <a:pt x="943686" y="734869"/>
                </a:cubicBezTo>
                <a:cubicBezTo>
                  <a:pt x="943686" y="734869"/>
                  <a:pt x="563228" y="194641"/>
                  <a:pt x="484722" y="247974"/>
                </a:cubicBezTo>
                <a:cubicBezTo>
                  <a:pt x="406217" y="301307"/>
                  <a:pt x="814376" y="822225"/>
                  <a:pt x="814376" y="822225"/>
                </a:cubicBezTo>
                <a:cubicBezTo>
                  <a:pt x="814376" y="822225"/>
                  <a:pt x="318286" y="384180"/>
                  <a:pt x="260470" y="459467"/>
                </a:cubicBezTo>
                <a:cubicBezTo>
                  <a:pt x="202654" y="534754"/>
                  <a:pt x="719434" y="946247"/>
                  <a:pt x="719434" y="946247"/>
                </a:cubicBezTo>
                <a:cubicBezTo>
                  <a:pt x="719434" y="946247"/>
                  <a:pt x="49092" y="582685"/>
                  <a:pt x="2195" y="654524"/>
                </a:cubicBezTo>
                <a:cubicBezTo>
                  <a:pt x="-44701" y="726363"/>
                  <a:pt x="675296" y="1070844"/>
                  <a:pt x="675296" y="1070844"/>
                </a:cubicBezTo>
                <a:cubicBezTo>
                  <a:pt x="675296" y="1070844"/>
                  <a:pt x="100816" y="879581"/>
                  <a:pt x="55069" y="984982"/>
                </a:cubicBezTo>
                <a:cubicBezTo>
                  <a:pt x="9322" y="1090385"/>
                  <a:pt x="749319" y="1207971"/>
                  <a:pt x="749319" y="1207971"/>
                </a:cubicBezTo>
                <a:lnTo>
                  <a:pt x="976215" y="994063"/>
                </a:lnTo>
                <a:lnTo>
                  <a:pt x="1203111" y="780041"/>
                </a:lnTo>
                <a:cubicBezTo>
                  <a:pt x="1203111" y="780041"/>
                  <a:pt x="1129203" y="34411"/>
                  <a:pt x="1021272" y="73836"/>
                </a:cubicBezTo>
                <a:close/>
              </a:path>
            </a:pathLst>
          </a:custGeom>
          <a:solidFill>
            <a:schemeClr val="accent4"/>
          </a:soli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6" name="任意多边形: 形状 25"/>
          <p:cNvSpPr/>
          <p:nvPr>
            <p:custDataLst>
              <p:tags r:id="rId18"/>
            </p:custDataLst>
          </p:nvPr>
        </p:nvSpPr>
        <p:spPr>
          <a:xfrm>
            <a:off x="11870233" y="5585322"/>
            <a:ext cx="321768" cy="634061"/>
          </a:xfrm>
          <a:custGeom>
            <a:avLst/>
            <a:gdLst>
              <a:gd name="connsiteX0" fmla="*/ 453906 w 640296"/>
              <a:gd name="connsiteY0" fmla="*/ 0 h 1261740"/>
              <a:gd name="connsiteX1" fmla="*/ 358964 w 640296"/>
              <a:gd name="connsiteY1" fmla="*/ 353907 h 1261740"/>
              <a:gd name="connsiteX2" fmla="*/ 346864 w 640296"/>
              <a:gd name="connsiteY2" fmla="*/ 360977 h 1261740"/>
              <a:gd name="connsiteX3" fmla="*/ 433848 w 640296"/>
              <a:gd name="connsiteY3" fmla="*/ 539307 h 1261740"/>
              <a:gd name="connsiteX4" fmla="*/ 555962 w 640296"/>
              <a:gd name="connsiteY4" fmla="*/ 822447 h 1261740"/>
              <a:gd name="connsiteX5" fmla="*/ 640296 w 640296"/>
              <a:gd name="connsiteY5" fmla="*/ 1040562 h 1261740"/>
              <a:gd name="connsiteX6" fmla="*/ 640296 w 640296"/>
              <a:gd name="connsiteY6" fmla="*/ 1261740 h 1261740"/>
              <a:gd name="connsiteX7" fmla="*/ 597352 w 640296"/>
              <a:gd name="connsiteY7" fmla="*/ 1138565 h 1261740"/>
              <a:gd name="connsiteX8" fmla="*/ 365169 w 640296"/>
              <a:gd name="connsiteY8" fmla="*/ 570533 h 1261740"/>
              <a:gd name="connsiteX9" fmla="*/ 281567 w 640296"/>
              <a:gd name="connsiteY9" fmla="*/ 399130 h 1261740"/>
              <a:gd name="connsiteX10" fmla="*/ 243814 w 640296"/>
              <a:gd name="connsiteY10" fmla="*/ 421189 h 1261740"/>
              <a:gd name="connsiteX11" fmla="*/ 0 w 640296"/>
              <a:gd name="connsiteY11" fmla="*/ 427929 h 1261740"/>
              <a:gd name="connsiteX12" fmla="*/ 453906 w 640296"/>
              <a:gd name="connsiteY12" fmla="*/ 0 h 1261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0296" h="1261740">
                <a:moveTo>
                  <a:pt x="453906" y="0"/>
                </a:moveTo>
                <a:cubicBezTo>
                  <a:pt x="453906" y="0"/>
                  <a:pt x="498964" y="221838"/>
                  <a:pt x="358964" y="353907"/>
                </a:cubicBezTo>
                <a:lnTo>
                  <a:pt x="346864" y="360977"/>
                </a:lnTo>
                <a:lnTo>
                  <a:pt x="433848" y="539307"/>
                </a:lnTo>
                <a:cubicBezTo>
                  <a:pt x="476402" y="632590"/>
                  <a:pt x="517050" y="727039"/>
                  <a:pt x="555962" y="822447"/>
                </a:cubicBezTo>
                <a:lnTo>
                  <a:pt x="640296" y="1040562"/>
                </a:lnTo>
                <a:lnTo>
                  <a:pt x="640296" y="1261740"/>
                </a:lnTo>
                <a:lnTo>
                  <a:pt x="597352" y="1138565"/>
                </a:lnTo>
                <a:cubicBezTo>
                  <a:pt x="526652" y="945743"/>
                  <a:pt x="449714" y="755862"/>
                  <a:pt x="365169" y="570533"/>
                </a:cubicBezTo>
                <a:lnTo>
                  <a:pt x="281567" y="399130"/>
                </a:lnTo>
                <a:lnTo>
                  <a:pt x="243814" y="421189"/>
                </a:lnTo>
                <a:cubicBezTo>
                  <a:pt x="123168" y="460580"/>
                  <a:pt x="0" y="427929"/>
                  <a:pt x="0" y="427929"/>
                </a:cubicBezTo>
                <a:cubicBezTo>
                  <a:pt x="0" y="427929"/>
                  <a:pt x="62988" y="40115"/>
                  <a:pt x="453906" y="0"/>
                </a:cubicBezTo>
                <a:close/>
              </a:path>
            </a:pathLst>
          </a:custGeom>
          <a:solidFill>
            <a:schemeClr val="accent2"/>
          </a:soli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7" name="任意多边形: 形状 26"/>
          <p:cNvSpPr/>
          <p:nvPr>
            <p:custDataLst>
              <p:tags r:id="rId19"/>
            </p:custDataLst>
          </p:nvPr>
        </p:nvSpPr>
        <p:spPr>
          <a:xfrm>
            <a:off x="9941507" y="6206471"/>
            <a:ext cx="2250494" cy="651528"/>
          </a:xfrm>
          <a:custGeom>
            <a:avLst/>
            <a:gdLst>
              <a:gd name="connsiteX0" fmla="*/ 3208154 w 4478332"/>
              <a:gd name="connsiteY0" fmla="*/ 1077 h 1296497"/>
              <a:gd name="connsiteX1" fmla="*/ 3732750 w 4478332"/>
              <a:gd name="connsiteY1" fmla="*/ 312455 h 1296497"/>
              <a:gd name="connsiteX2" fmla="*/ 4393322 w 4478332"/>
              <a:gd name="connsiteY2" fmla="*/ 61306 h 1296497"/>
              <a:gd name="connsiteX3" fmla="*/ 4478332 w 4478332"/>
              <a:gd name="connsiteY3" fmla="*/ 56144 h 1296497"/>
              <a:gd name="connsiteX4" fmla="*/ 4478332 w 4478332"/>
              <a:gd name="connsiteY4" fmla="*/ 1296497 h 1296497"/>
              <a:gd name="connsiteX5" fmla="*/ 0 w 4478332"/>
              <a:gd name="connsiteY5" fmla="*/ 1296497 h 1296497"/>
              <a:gd name="connsiteX6" fmla="*/ 82495 w 4478332"/>
              <a:gd name="connsiteY6" fmla="*/ 1176001 h 1296497"/>
              <a:gd name="connsiteX7" fmla="*/ 1033679 w 4478332"/>
              <a:gd name="connsiteY7" fmla="*/ 696132 h 1296497"/>
              <a:gd name="connsiteX8" fmla="*/ 1283678 w 4478332"/>
              <a:gd name="connsiteY8" fmla="*/ 847740 h 1296497"/>
              <a:gd name="connsiteX9" fmla="*/ 1719884 w 4478332"/>
              <a:gd name="connsiteY9" fmla="*/ 422684 h 1296497"/>
              <a:gd name="connsiteX10" fmla="*/ 2277123 w 4478332"/>
              <a:gd name="connsiteY10" fmla="*/ 516017 h 1296497"/>
              <a:gd name="connsiteX11" fmla="*/ 3208154 w 4478332"/>
              <a:gd name="connsiteY11" fmla="*/ 1077 h 129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478332" h="1296497">
                <a:moveTo>
                  <a:pt x="3208154" y="1077"/>
                </a:moveTo>
                <a:cubicBezTo>
                  <a:pt x="3432636" y="-11682"/>
                  <a:pt x="3708957" y="88777"/>
                  <a:pt x="3732750" y="312455"/>
                </a:cubicBezTo>
                <a:cubicBezTo>
                  <a:pt x="3900335" y="139812"/>
                  <a:pt x="4153898" y="85444"/>
                  <a:pt x="4393322" y="61306"/>
                </a:cubicBezTo>
                <a:lnTo>
                  <a:pt x="4478332" y="56144"/>
                </a:lnTo>
                <a:lnTo>
                  <a:pt x="4478332" y="1296497"/>
                </a:lnTo>
                <a:lnTo>
                  <a:pt x="0" y="1296497"/>
                </a:lnTo>
                <a:lnTo>
                  <a:pt x="82495" y="1176001"/>
                </a:lnTo>
                <a:cubicBezTo>
                  <a:pt x="309016" y="888103"/>
                  <a:pt x="666684" y="704379"/>
                  <a:pt x="1033679" y="696132"/>
                </a:cubicBezTo>
                <a:cubicBezTo>
                  <a:pt x="1142874" y="693718"/>
                  <a:pt x="1284598" y="738545"/>
                  <a:pt x="1283678" y="847740"/>
                </a:cubicBezTo>
                <a:cubicBezTo>
                  <a:pt x="1406437" y="683488"/>
                  <a:pt x="1536091" y="513489"/>
                  <a:pt x="1719884" y="422684"/>
                </a:cubicBezTo>
                <a:cubicBezTo>
                  <a:pt x="1903791" y="331995"/>
                  <a:pt x="2158273" y="348891"/>
                  <a:pt x="2277123" y="516017"/>
                </a:cubicBezTo>
                <a:cubicBezTo>
                  <a:pt x="2489306" y="216823"/>
                  <a:pt x="2841949" y="21881"/>
                  <a:pt x="3208154" y="1077"/>
                </a:cubicBezTo>
                <a:close/>
              </a:path>
            </a:pathLst>
          </a:custGeom>
          <a:solidFill>
            <a:schemeClr val="accent2"/>
          </a:soli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8" name="任意多边形: 形状 27"/>
          <p:cNvSpPr/>
          <p:nvPr>
            <p:custDataLst>
              <p:tags r:id="rId20"/>
            </p:custDataLst>
          </p:nvPr>
        </p:nvSpPr>
        <p:spPr>
          <a:xfrm>
            <a:off x="10051818" y="6045751"/>
            <a:ext cx="798271" cy="764887"/>
          </a:xfrm>
          <a:custGeom>
            <a:avLst/>
            <a:gdLst>
              <a:gd name="connsiteX0" fmla="*/ 737102 w 1588505"/>
              <a:gd name="connsiteY0" fmla="*/ 828035 h 1522075"/>
              <a:gd name="connsiteX1" fmla="*/ 736488 w 1588505"/>
              <a:gd name="connsiteY1" fmla="*/ 831763 h 1522075"/>
              <a:gd name="connsiteX2" fmla="*/ 737203 w 1588505"/>
              <a:gd name="connsiteY2" fmla="*/ 828061 h 1522075"/>
              <a:gd name="connsiteX3" fmla="*/ 836837 w 1588505"/>
              <a:gd name="connsiteY3" fmla="*/ 910 h 1522075"/>
              <a:gd name="connsiteX4" fmla="*/ 879051 w 1588505"/>
              <a:gd name="connsiteY4" fmla="*/ 1031 h 1522075"/>
              <a:gd name="connsiteX5" fmla="*/ 1032211 w 1588505"/>
              <a:gd name="connsiteY5" fmla="*/ 444506 h 1522075"/>
              <a:gd name="connsiteX6" fmla="*/ 1031951 w 1588505"/>
              <a:gd name="connsiteY6" fmla="*/ 445040 h 1522075"/>
              <a:gd name="connsiteX7" fmla="*/ 1143842 w 1588505"/>
              <a:gd name="connsiteY7" fmla="*/ 371642 h 1522075"/>
              <a:gd name="connsiteX8" fmla="*/ 1422038 w 1588505"/>
              <a:gd name="connsiteY8" fmla="*/ 367466 h 1522075"/>
              <a:gd name="connsiteX9" fmla="*/ 1173353 w 1588505"/>
              <a:gd name="connsiteY9" fmla="*/ 645689 h 1522075"/>
              <a:gd name="connsiteX10" fmla="*/ 1144830 w 1588505"/>
              <a:gd name="connsiteY10" fmla="*/ 656936 h 1522075"/>
              <a:gd name="connsiteX11" fmla="*/ 1209802 w 1588505"/>
              <a:gd name="connsiteY11" fmla="*/ 641653 h 1522075"/>
              <a:gd name="connsiteX12" fmla="*/ 1587324 w 1588505"/>
              <a:gd name="connsiteY12" fmla="*/ 792982 h 1522075"/>
              <a:gd name="connsiteX13" fmla="*/ 1207509 w 1588505"/>
              <a:gd name="connsiteY13" fmla="*/ 914759 h 1522075"/>
              <a:gd name="connsiteX14" fmla="*/ 1121241 w 1588505"/>
              <a:gd name="connsiteY14" fmla="*/ 903684 h 1522075"/>
              <a:gd name="connsiteX15" fmla="*/ 1215497 w 1588505"/>
              <a:gd name="connsiteY15" fmla="*/ 942654 h 1522075"/>
              <a:gd name="connsiteX16" fmla="*/ 1382728 w 1588505"/>
              <a:gd name="connsiteY16" fmla="*/ 1227118 h 1522075"/>
              <a:gd name="connsiteX17" fmla="*/ 991775 w 1588505"/>
              <a:gd name="connsiteY17" fmla="*/ 1043562 h 1522075"/>
              <a:gd name="connsiteX18" fmla="*/ 963687 w 1588505"/>
              <a:gd name="connsiteY18" fmla="*/ 1017087 h 1522075"/>
              <a:gd name="connsiteX19" fmla="*/ 998136 w 1588505"/>
              <a:gd name="connsiteY19" fmla="*/ 1066902 h 1522075"/>
              <a:gd name="connsiteX20" fmla="*/ 891809 w 1588505"/>
              <a:gd name="connsiteY20" fmla="*/ 1521830 h 1522075"/>
              <a:gd name="connsiteX21" fmla="*/ 717430 w 1588505"/>
              <a:gd name="connsiteY21" fmla="*/ 1352093 h 1522075"/>
              <a:gd name="connsiteX22" fmla="*/ 702663 w 1588505"/>
              <a:gd name="connsiteY22" fmla="*/ 1243953 h 1522075"/>
              <a:gd name="connsiteX23" fmla="*/ 698951 w 1588505"/>
              <a:gd name="connsiteY23" fmla="*/ 1299690 h 1522075"/>
              <a:gd name="connsiteX24" fmla="*/ 507788 w 1588505"/>
              <a:gd name="connsiteY24" fmla="*/ 1503325 h 1522075"/>
              <a:gd name="connsiteX25" fmla="*/ 366319 w 1588505"/>
              <a:gd name="connsiteY25" fmla="*/ 1144846 h 1522075"/>
              <a:gd name="connsiteX26" fmla="*/ 371864 w 1588505"/>
              <a:gd name="connsiteY26" fmla="*/ 1137230 h 1522075"/>
              <a:gd name="connsiteX27" fmla="*/ 308464 w 1588505"/>
              <a:gd name="connsiteY27" fmla="*/ 1204403 h 1522075"/>
              <a:gd name="connsiteX28" fmla="*/ 90663 w 1588505"/>
              <a:gd name="connsiteY28" fmla="*/ 1248268 h 1522075"/>
              <a:gd name="connsiteX29" fmla="*/ 528853 w 1588505"/>
              <a:gd name="connsiteY29" fmla="*/ 854121 h 1522075"/>
              <a:gd name="connsiteX30" fmla="*/ 534635 w 1588505"/>
              <a:gd name="connsiteY30" fmla="*/ 852831 h 1522075"/>
              <a:gd name="connsiteX31" fmla="*/ 445796 w 1588505"/>
              <a:gd name="connsiteY31" fmla="*/ 871817 h 1522075"/>
              <a:gd name="connsiteX32" fmla="*/ 2502 w 1588505"/>
              <a:gd name="connsiteY32" fmla="*/ 798039 h 1522075"/>
              <a:gd name="connsiteX33" fmla="*/ 386251 w 1588505"/>
              <a:gd name="connsiteY33" fmla="*/ 672149 h 1522075"/>
              <a:gd name="connsiteX34" fmla="*/ 497677 w 1588505"/>
              <a:gd name="connsiteY34" fmla="*/ 710867 h 1522075"/>
              <a:gd name="connsiteX35" fmla="*/ 411044 w 1588505"/>
              <a:gd name="connsiteY35" fmla="*/ 663845 h 1522075"/>
              <a:gd name="connsiteX36" fmla="*/ 174341 w 1588505"/>
              <a:gd name="connsiteY36" fmla="*/ 332753 h 1522075"/>
              <a:gd name="connsiteX37" fmla="*/ 611350 w 1588505"/>
              <a:gd name="connsiteY37" fmla="*/ 442437 h 1522075"/>
              <a:gd name="connsiteX38" fmla="*/ 662309 w 1588505"/>
              <a:gd name="connsiteY38" fmla="*/ 565229 h 1522075"/>
              <a:gd name="connsiteX39" fmla="*/ 659972 w 1588505"/>
              <a:gd name="connsiteY39" fmla="*/ 547345 h 1522075"/>
              <a:gd name="connsiteX40" fmla="*/ 836837 w 1588505"/>
              <a:gd name="connsiteY40" fmla="*/ 910 h 152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588505" h="1522075">
                <a:moveTo>
                  <a:pt x="737102" y="828035"/>
                </a:moveTo>
                <a:lnTo>
                  <a:pt x="736488" y="831763"/>
                </a:lnTo>
                <a:lnTo>
                  <a:pt x="737203" y="828061"/>
                </a:lnTo>
                <a:close/>
                <a:moveTo>
                  <a:pt x="836837" y="910"/>
                </a:moveTo>
                <a:cubicBezTo>
                  <a:pt x="850035" y="-327"/>
                  <a:pt x="864091" y="-321"/>
                  <a:pt x="879051" y="1031"/>
                </a:cubicBezTo>
                <a:cubicBezTo>
                  <a:pt x="1139970" y="24594"/>
                  <a:pt x="1118705" y="237495"/>
                  <a:pt x="1032211" y="444506"/>
                </a:cubicBezTo>
                <a:lnTo>
                  <a:pt x="1031951" y="445040"/>
                </a:lnTo>
                <a:lnTo>
                  <a:pt x="1143842" y="371642"/>
                </a:lnTo>
                <a:cubicBezTo>
                  <a:pt x="1225178" y="334406"/>
                  <a:pt x="1318303" y="325368"/>
                  <a:pt x="1422038" y="367466"/>
                </a:cubicBezTo>
                <a:cubicBezTo>
                  <a:pt x="1680539" y="472314"/>
                  <a:pt x="1450659" y="541374"/>
                  <a:pt x="1173353" y="645689"/>
                </a:cubicBezTo>
                <a:lnTo>
                  <a:pt x="1144830" y="656936"/>
                </a:lnTo>
                <a:lnTo>
                  <a:pt x="1209802" y="641653"/>
                </a:lnTo>
                <a:cubicBezTo>
                  <a:pt x="1393260" y="605043"/>
                  <a:pt x="1563136" y="620899"/>
                  <a:pt x="1587324" y="792982"/>
                </a:cubicBezTo>
                <a:cubicBezTo>
                  <a:pt x="1605320" y="920999"/>
                  <a:pt x="1414904" y="935491"/>
                  <a:pt x="1207509" y="914759"/>
                </a:cubicBezTo>
                <a:lnTo>
                  <a:pt x="1121241" y="903684"/>
                </a:lnTo>
                <a:lnTo>
                  <a:pt x="1215497" y="942654"/>
                </a:lnTo>
                <a:cubicBezTo>
                  <a:pt x="1333924" y="1004295"/>
                  <a:pt x="1417727" y="1094920"/>
                  <a:pt x="1382728" y="1227118"/>
                </a:cubicBezTo>
                <a:cubicBezTo>
                  <a:pt x="1319797" y="1464962"/>
                  <a:pt x="1215940" y="1272139"/>
                  <a:pt x="991775" y="1043562"/>
                </a:cubicBezTo>
                <a:lnTo>
                  <a:pt x="963687" y="1017087"/>
                </a:lnTo>
                <a:lnTo>
                  <a:pt x="998136" y="1066902"/>
                </a:lnTo>
                <a:cubicBezTo>
                  <a:pt x="1113123" y="1268628"/>
                  <a:pt x="1113349" y="1510666"/>
                  <a:pt x="891809" y="1521830"/>
                </a:cubicBezTo>
                <a:cubicBezTo>
                  <a:pt x="791637" y="1526884"/>
                  <a:pt x="740682" y="1453280"/>
                  <a:pt x="717430" y="1352093"/>
                </a:cubicBezTo>
                <a:lnTo>
                  <a:pt x="702663" y="1243953"/>
                </a:lnTo>
                <a:lnTo>
                  <a:pt x="698951" y="1299690"/>
                </a:lnTo>
                <a:cubicBezTo>
                  <a:pt x="683966" y="1446055"/>
                  <a:pt x="645029" y="1538325"/>
                  <a:pt x="507788" y="1503325"/>
                </a:cubicBezTo>
                <a:cubicBezTo>
                  <a:pt x="256503" y="1439259"/>
                  <a:pt x="270766" y="1291172"/>
                  <a:pt x="366319" y="1144846"/>
                </a:cubicBezTo>
                <a:lnTo>
                  <a:pt x="371864" y="1137230"/>
                </a:lnTo>
                <a:lnTo>
                  <a:pt x="308464" y="1204403"/>
                </a:lnTo>
                <a:cubicBezTo>
                  <a:pt x="227874" y="1284528"/>
                  <a:pt x="162272" y="1320531"/>
                  <a:pt x="90663" y="1248268"/>
                </a:cubicBezTo>
                <a:cubicBezTo>
                  <a:pt x="-111398" y="1044389"/>
                  <a:pt x="270459" y="915049"/>
                  <a:pt x="528853" y="854121"/>
                </a:cubicBezTo>
                <a:lnTo>
                  <a:pt x="534635" y="852831"/>
                </a:lnTo>
                <a:lnTo>
                  <a:pt x="445796" y="871817"/>
                </a:lnTo>
                <a:cubicBezTo>
                  <a:pt x="157076" y="941129"/>
                  <a:pt x="-23634" y="1025966"/>
                  <a:pt x="2502" y="798039"/>
                </a:cubicBezTo>
                <a:cubicBezTo>
                  <a:pt x="23594" y="614246"/>
                  <a:pt x="207559" y="620223"/>
                  <a:pt x="386251" y="672149"/>
                </a:cubicBezTo>
                <a:lnTo>
                  <a:pt x="497677" y="710867"/>
                </a:lnTo>
                <a:lnTo>
                  <a:pt x="411044" y="663845"/>
                </a:lnTo>
                <a:cubicBezTo>
                  <a:pt x="213482" y="551378"/>
                  <a:pt x="63005" y="428626"/>
                  <a:pt x="174341" y="332753"/>
                </a:cubicBezTo>
                <a:cubicBezTo>
                  <a:pt x="386984" y="149650"/>
                  <a:pt x="525747" y="273156"/>
                  <a:pt x="611350" y="442437"/>
                </a:cubicBezTo>
                <a:lnTo>
                  <a:pt x="662309" y="565229"/>
                </a:lnTo>
                <a:lnTo>
                  <a:pt x="659972" y="547345"/>
                </a:lnTo>
                <a:cubicBezTo>
                  <a:pt x="633788" y="317527"/>
                  <a:pt x="638868" y="19454"/>
                  <a:pt x="836837" y="910"/>
                </a:cubicBezTo>
                <a:close/>
              </a:path>
            </a:pathLst>
          </a:custGeom>
          <a:solidFill>
            <a:srgbClr val="FFFFFF"/>
          </a:soli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9" name="任意多边形: 形状 28"/>
          <p:cNvSpPr/>
          <p:nvPr>
            <p:custDataLst>
              <p:tags r:id="rId21"/>
            </p:custDataLst>
          </p:nvPr>
        </p:nvSpPr>
        <p:spPr>
          <a:xfrm>
            <a:off x="10352431" y="6355124"/>
            <a:ext cx="152824" cy="124470"/>
          </a:xfrm>
          <a:custGeom>
            <a:avLst/>
            <a:gdLst>
              <a:gd name="connsiteX0" fmla="*/ 302802 w 304110"/>
              <a:gd name="connsiteY0" fmla="*/ 99188 h 247686"/>
              <a:gd name="connsiteX1" fmla="*/ 171883 w 304110"/>
              <a:gd name="connsiteY1" fmla="*/ 245165 h 247686"/>
              <a:gd name="connsiteX2" fmla="*/ 1309 w 304110"/>
              <a:gd name="connsiteY2" fmla="*/ 148499 h 247686"/>
              <a:gd name="connsiteX3" fmla="*/ 132228 w 304110"/>
              <a:gd name="connsiteY3" fmla="*/ 2522 h 247686"/>
              <a:gd name="connsiteX4" fmla="*/ 302802 w 304110"/>
              <a:gd name="connsiteY4" fmla="*/ 99188 h 247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110" h="247686">
                <a:moveTo>
                  <a:pt x="302802" y="99188"/>
                </a:moveTo>
                <a:cubicBezTo>
                  <a:pt x="313721" y="166200"/>
                  <a:pt x="255101" y="231487"/>
                  <a:pt x="171883" y="245165"/>
                </a:cubicBezTo>
                <a:cubicBezTo>
                  <a:pt x="88665" y="258843"/>
                  <a:pt x="12228" y="215510"/>
                  <a:pt x="1309" y="148499"/>
                </a:cubicBezTo>
                <a:cubicBezTo>
                  <a:pt x="-9611" y="81487"/>
                  <a:pt x="49010" y="16200"/>
                  <a:pt x="132228" y="2522"/>
                </a:cubicBezTo>
                <a:cubicBezTo>
                  <a:pt x="215446" y="-11156"/>
                  <a:pt x="291882" y="32177"/>
                  <a:pt x="302802" y="99188"/>
                </a:cubicBezTo>
                <a:close/>
              </a:path>
            </a:pathLst>
          </a:custGeom>
          <a:solidFill>
            <a:schemeClr val="accent4"/>
          </a:soli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1" name="任意多边形: 形状 30"/>
          <p:cNvSpPr/>
          <p:nvPr>
            <p:custDataLst>
              <p:tags r:id="rId22"/>
            </p:custDataLst>
          </p:nvPr>
        </p:nvSpPr>
        <p:spPr>
          <a:xfrm>
            <a:off x="1" y="4978917"/>
            <a:ext cx="553660" cy="1492388"/>
          </a:xfrm>
          <a:custGeom>
            <a:avLst/>
            <a:gdLst>
              <a:gd name="connsiteX0" fmla="*/ 45665 w 898721"/>
              <a:gd name="connsiteY0" fmla="*/ 0 h 2422497"/>
              <a:gd name="connsiteX1" fmla="*/ 454250 w 898721"/>
              <a:gd name="connsiteY1" fmla="*/ 842490 h 2422497"/>
              <a:gd name="connsiteX2" fmla="*/ 719807 w 898721"/>
              <a:gd name="connsiteY2" fmla="*/ 588839 h 2422497"/>
              <a:gd name="connsiteX3" fmla="*/ 561597 w 898721"/>
              <a:gd name="connsiteY3" fmla="*/ 1729267 h 2422497"/>
              <a:gd name="connsiteX4" fmla="*/ 874969 w 898721"/>
              <a:gd name="connsiteY4" fmla="*/ 1458376 h 2422497"/>
              <a:gd name="connsiteX5" fmla="*/ 430819 w 898721"/>
              <a:gd name="connsiteY5" fmla="*/ 2422497 h 2422497"/>
              <a:gd name="connsiteX6" fmla="*/ 153331 w 898721"/>
              <a:gd name="connsiteY6" fmla="*/ 2220037 h 2422497"/>
              <a:gd name="connsiteX7" fmla="*/ 0 w 898721"/>
              <a:gd name="connsiteY7" fmla="*/ 2100534 h 2422497"/>
              <a:gd name="connsiteX8" fmla="*/ 0 w 898721"/>
              <a:gd name="connsiteY8" fmla="*/ 1795604 h 2422497"/>
              <a:gd name="connsiteX9" fmla="*/ 1483 w 898721"/>
              <a:gd name="connsiteY9" fmla="*/ 1796625 h 2422497"/>
              <a:gd name="connsiteX10" fmla="*/ 46104 w 898721"/>
              <a:gd name="connsiteY10" fmla="*/ 1831090 h 2422497"/>
              <a:gd name="connsiteX11" fmla="*/ 14077 w 898721"/>
              <a:gd name="connsiteY11" fmla="*/ 1796320 h 2422497"/>
              <a:gd name="connsiteX12" fmla="*/ 0 w 898721"/>
              <a:gd name="connsiteY12" fmla="*/ 1780683 h 2422497"/>
              <a:gd name="connsiteX13" fmla="*/ 0 w 898721"/>
              <a:gd name="connsiteY13" fmla="*/ 3826 h 2422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98721" h="2422497">
                <a:moveTo>
                  <a:pt x="45665" y="0"/>
                </a:moveTo>
                <a:cubicBezTo>
                  <a:pt x="475598" y="17638"/>
                  <a:pt x="454250" y="842490"/>
                  <a:pt x="454250" y="842490"/>
                </a:cubicBezTo>
                <a:cubicBezTo>
                  <a:pt x="454250" y="842490"/>
                  <a:pt x="584457" y="532832"/>
                  <a:pt x="719807" y="588839"/>
                </a:cubicBezTo>
                <a:cubicBezTo>
                  <a:pt x="971648" y="693138"/>
                  <a:pt x="561597" y="1729267"/>
                  <a:pt x="561597" y="1729267"/>
                </a:cubicBezTo>
                <a:cubicBezTo>
                  <a:pt x="561597" y="1729267"/>
                  <a:pt x="726951" y="1411894"/>
                  <a:pt x="874969" y="1458376"/>
                </a:cubicBezTo>
                <a:cubicBezTo>
                  <a:pt x="1022988" y="1504858"/>
                  <a:pt x="430819" y="2422497"/>
                  <a:pt x="430819" y="2422497"/>
                </a:cubicBezTo>
                <a:cubicBezTo>
                  <a:pt x="430819" y="2422497"/>
                  <a:pt x="304696" y="2334843"/>
                  <a:pt x="153331" y="2220037"/>
                </a:cubicBezTo>
                <a:lnTo>
                  <a:pt x="0" y="2100534"/>
                </a:lnTo>
                <a:lnTo>
                  <a:pt x="0" y="1795604"/>
                </a:lnTo>
                <a:lnTo>
                  <a:pt x="1483" y="1796625"/>
                </a:lnTo>
                <a:cubicBezTo>
                  <a:pt x="29001" y="1816684"/>
                  <a:pt x="46104" y="1831090"/>
                  <a:pt x="46104" y="1831090"/>
                </a:cubicBezTo>
                <a:cubicBezTo>
                  <a:pt x="46104" y="1831090"/>
                  <a:pt x="34335" y="1818584"/>
                  <a:pt x="14077" y="1796320"/>
                </a:cubicBezTo>
                <a:lnTo>
                  <a:pt x="0" y="1780683"/>
                </a:lnTo>
                <a:lnTo>
                  <a:pt x="0" y="3826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2" name="任意多边形: 形状 31"/>
          <p:cNvSpPr/>
          <p:nvPr>
            <p:custDataLst>
              <p:tags r:id="rId23"/>
            </p:custDataLst>
          </p:nvPr>
        </p:nvSpPr>
        <p:spPr>
          <a:xfrm>
            <a:off x="0" y="5099497"/>
            <a:ext cx="450926" cy="1480149"/>
          </a:xfrm>
          <a:custGeom>
            <a:avLst/>
            <a:gdLst>
              <a:gd name="connsiteX0" fmla="*/ 0 w 731960"/>
              <a:gd name="connsiteY0" fmla="*/ 0 h 2402631"/>
              <a:gd name="connsiteX1" fmla="*/ 48771 w 731960"/>
              <a:gd name="connsiteY1" fmla="*/ 246805 h 2402631"/>
              <a:gd name="connsiteX2" fmla="*/ 139163 w 731960"/>
              <a:gd name="connsiteY2" fmla="*/ 704101 h 2402631"/>
              <a:gd name="connsiteX3" fmla="*/ 282895 w 731960"/>
              <a:gd name="connsiteY3" fmla="*/ 78403 h 2402631"/>
              <a:gd name="connsiteX4" fmla="*/ 298040 w 731960"/>
              <a:gd name="connsiteY4" fmla="*/ 88595 h 2402631"/>
              <a:gd name="connsiteX5" fmla="*/ 156784 w 731960"/>
              <a:gd name="connsiteY5" fmla="*/ 784968 h 2402631"/>
              <a:gd name="connsiteX6" fmla="*/ 159261 w 731960"/>
              <a:gd name="connsiteY6" fmla="*/ 790969 h 2402631"/>
              <a:gd name="connsiteX7" fmla="*/ 158022 w 731960"/>
              <a:gd name="connsiteY7" fmla="*/ 799922 h 2402631"/>
              <a:gd name="connsiteX8" fmla="*/ 287658 w 731960"/>
              <a:gd name="connsiteY8" fmla="*/ 1455718 h 2402631"/>
              <a:gd name="connsiteX9" fmla="*/ 607412 w 731960"/>
              <a:gd name="connsiteY9" fmla="*/ 694957 h 2402631"/>
              <a:gd name="connsiteX10" fmla="*/ 607317 w 731960"/>
              <a:gd name="connsiteY10" fmla="*/ 694861 h 2402631"/>
              <a:gd name="connsiteX11" fmla="*/ 619413 w 731960"/>
              <a:gd name="connsiteY11" fmla="*/ 708577 h 2402631"/>
              <a:gd name="connsiteX12" fmla="*/ 307184 w 731960"/>
              <a:gd name="connsiteY12" fmla="*/ 1540777 h 2402631"/>
              <a:gd name="connsiteX13" fmla="*/ 305469 w 731960"/>
              <a:gd name="connsiteY13" fmla="*/ 1546111 h 2402631"/>
              <a:gd name="connsiteX14" fmla="*/ 394719 w 731960"/>
              <a:gd name="connsiteY14" fmla="*/ 1997405 h 2402631"/>
              <a:gd name="connsiteX15" fmla="*/ 716664 w 731960"/>
              <a:gd name="connsiteY15" fmla="*/ 1473244 h 2402631"/>
              <a:gd name="connsiteX16" fmla="*/ 728760 w 731960"/>
              <a:gd name="connsiteY16" fmla="*/ 1486960 h 2402631"/>
              <a:gd name="connsiteX17" fmla="*/ 405196 w 731960"/>
              <a:gd name="connsiteY17" fmla="*/ 2035981 h 2402631"/>
              <a:gd name="connsiteX18" fmla="*/ 403196 w 731960"/>
              <a:gd name="connsiteY18" fmla="*/ 2040172 h 2402631"/>
              <a:gd name="connsiteX19" fmla="*/ 472728 w 731960"/>
              <a:gd name="connsiteY19" fmla="*/ 2392026 h 2402631"/>
              <a:gd name="connsiteX20" fmla="*/ 454821 w 731960"/>
              <a:gd name="connsiteY20" fmla="*/ 2395550 h 2402631"/>
              <a:gd name="connsiteX21" fmla="*/ 390337 w 731960"/>
              <a:gd name="connsiteY21" fmla="*/ 2069224 h 2402631"/>
              <a:gd name="connsiteX22" fmla="*/ 384432 w 731960"/>
              <a:gd name="connsiteY22" fmla="*/ 2039220 h 2402631"/>
              <a:gd name="connsiteX23" fmla="*/ 25311 w 731960"/>
              <a:gd name="connsiteY23" fmla="*/ 1717363 h 2402631"/>
              <a:gd name="connsiteX24" fmla="*/ 0 w 731960"/>
              <a:gd name="connsiteY24" fmla="*/ 1706800 h 2402631"/>
              <a:gd name="connsiteX25" fmla="*/ 0 w 731960"/>
              <a:gd name="connsiteY25" fmla="*/ 1686327 h 2402631"/>
              <a:gd name="connsiteX26" fmla="*/ 24490 w 731960"/>
              <a:gd name="connsiteY26" fmla="*/ 1696396 h 2402631"/>
              <a:gd name="connsiteX27" fmla="*/ 375573 w 731960"/>
              <a:gd name="connsiteY27" fmla="*/ 1994357 h 2402631"/>
              <a:gd name="connsiteX28" fmla="*/ 286324 w 731960"/>
              <a:gd name="connsiteY28" fmla="*/ 1542682 h 2402631"/>
              <a:gd name="connsiteX29" fmla="*/ 57403 w 731960"/>
              <a:gd name="connsiteY29" fmla="*/ 1147799 h 2402631"/>
              <a:gd name="connsiteX30" fmla="*/ 0 w 731960"/>
              <a:gd name="connsiteY30" fmla="*/ 1089227 h 2402631"/>
              <a:gd name="connsiteX31" fmla="*/ 0 w 731960"/>
              <a:gd name="connsiteY31" fmla="*/ 1067672 h 2402631"/>
              <a:gd name="connsiteX32" fmla="*/ 35579 w 731960"/>
              <a:gd name="connsiteY32" fmla="*/ 1097210 h 2402631"/>
              <a:gd name="connsiteX33" fmla="*/ 267179 w 731960"/>
              <a:gd name="connsiteY33" fmla="*/ 1445812 h 2402631"/>
              <a:gd name="connsiteX34" fmla="*/ 135924 w 731960"/>
              <a:gd name="connsiteY34" fmla="*/ 781634 h 2402631"/>
              <a:gd name="connsiteX35" fmla="*/ 64368 w 731960"/>
              <a:gd name="connsiteY35" fmla="*/ 621361 h 2402631"/>
              <a:gd name="connsiteX36" fmla="*/ 0 w 731960"/>
              <a:gd name="connsiteY36" fmla="*/ 506086 h 2402631"/>
              <a:gd name="connsiteX37" fmla="*/ 0 w 731960"/>
              <a:gd name="connsiteY37" fmla="*/ 471603 h 2402631"/>
              <a:gd name="connsiteX38" fmla="*/ 48775 w 731960"/>
              <a:gd name="connsiteY38" fmla="*/ 552023 h 2402631"/>
              <a:gd name="connsiteX39" fmla="*/ 118684 w 731960"/>
              <a:gd name="connsiteY39" fmla="*/ 694576 h 2402631"/>
              <a:gd name="connsiteX40" fmla="*/ 0 w 731960"/>
              <a:gd name="connsiteY40" fmla="*/ 94106 h 2402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731960" h="2402631">
                <a:moveTo>
                  <a:pt x="0" y="0"/>
                </a:moveTo>
                <a:lnTo>
                  <a:pt x="48771" y="246805"/>
                </a:lnTo>
                <a:cubicBezTo>
                  <a:pt x="78870" y="399205"/>
                  <a:pt x="109064" y="551605"/>
                  <a:pt x="139163" y="704101"/>
                </a:cubicBezTo>
                <a:cubicBezTo>
                  <a:pt x="144021" y="492074"/>
                  <a:pt x="177453" y="260426"/>
                  <a:pt x="282895" y="78403"/>
                </a:cubicBezTo>
                <a:cubicBezTo>
                  <a:pt x="288801" y="68212"/>
                  <a:pt x="303946" y="78499"/>
                  <a:pt x="298040" y="88595"/>
                </a:cubicBezTo>
                <a:cubicBezTo>
                  <a:pt x="180692" y="291192"/>
                  <a:pt x="154879" y="555796"/>
                  <a:pt x="156784" y="784968"/>
                </a:cubicBezTo>
                <a:cubicBezTo>
                  <a:pt x="157641" y="786968"/>
                  <a:pt x="158499" y="788968"/>
                  <a:pt x="159261" y="790969"/>
                </a:cubicBezTo>
                <a:cubicBezTo>
                  <a:pt x="160594" y="794493"/>
                  <a:pt x="159737" y="797541"/>
                  <a:pt x="158022" y="799922"/>
                </a:cubicBezTo>
                <a:cubicBezTo>
                  <a:pt x="201266" y="1018521"/>
                  <a:pt x="244414" y="1237120"/>
                  <a:pt x="287658" y="1455718"/>
                </a:cubicBezTo>
                <a:cubicBezTo>
                  <a:pt x="292134" y="1179208"/>
                  <a:pt x="387765" y="871836"/>
                  <a:pt x="607412" y="694957"/>
                </a:cubicBezTo>
                <a:lnTo>
                  <a:pt x="607317" y="694861"/>
                </a:lnTo>
                <a:cubicBezTo>
                  <a:pt x="616461" y="687527"/>
                  <a:pt x="628557" y="701243"/>
                  <a:pt x="619413" y="708577"/>
                </a:cubicBezTo>
                <a:cubicBezTo>
                  <a:pt x="380717" y="900887"/>
                  <a:pt x="292230" y="1249121"/>
                  <a:pt x="307184" y="1540777"/>
                </a:cubicBezTo>
                <a:cubicBezTo>
                  <a:pt x="307374" y="1543063"/>
                  <a:pt x="306517" y="1544777"/>
                  <a:pt x="305469" y="1546111"/>
                </a:cubicBezTo>
                <a:cubicBezTo>
                  <a:pt x="335188" y="1696510"/>
                  <a:pt x="365001" y="1847005"/>
                  <a:pt x="394719" y="1997405"/>
                </a:cubicBezTo>
                <a:cubicBezTo>
                  <a:pt x="440915" y="1797380"/>
                  <a:pt x="559406" y="1604785"/>
                  <a:pt x="716664" y="1473244"/>
                </a:cubicBezTo>
                <a:cubicBezTo>
                  <a:pt x="725713" y="1465720"/>
                  <a:pt x="737809" y="1479436"/>
                  <a:pt x="728760" y="1486960"/>
                </a:cubicBezTo>
                <a:cubicBezTo>
                  <a:pt x="565692" y="1623358"/>
                  <a:pt x="443677" y="1827765"/>
                  <a:pt x="405196" y="2035981"/>
                </a:cubicBezTo>
                <a:cubicBezTo>
                  <a:pt x="404815" y="2037696"/>
                  <a:pt x="404148" y="2039029"/>
                  <a:pt x="403196" y="2040172"/>
                </a:cubicBezTo>
                <a:cubicBezTo>
                  <a:pt x="426342" y="2157425"/>
                  <a:pt x="449583" y="2274773"/>
                  <a:pt x="472728" y="2392026"/>
                </a:cubicBezTo>
                <a:cubicBezTo>
                  <a:pt x="475014" y="2403551"/>
                  <a:pt x="457107" y="2407076"/>
                  <a:pt x="454821" y="2395550"/>
                </a:cubicBezTo>
                <a:cubicBezTo>
                  <a:pt x="433295" y="2286775"/>
                  <a:pt x="411864" y="2177999"/>
                  <a:pt x="390337" y="2069224"/>
                </a:cubicBezTo>
                <a:cubicBezTo>
                  <a:pt x="388432" y="2059222"/>
                  <a:pt x="386432" y="2049221"/>
                  <a:pt x="384432" y="2039220"/>
                </a:cubicBezTo>
                <a:cubicBezTo>
                  <a:pt x="298278" y="1905989"/>
                  <a:pt x="169637" y="1792689"/>
                  <a:pt x="25311" y="1717363"/>
                </a:cubicBezTo>
                <a:lnTo>
                  <a:pt x="0" y="1706800"/>
                </a:lnTo>
                <a:lnTo>
                  <a:pt x="0" y="1686327"/>
                </a:lnTo>
                <a:lnTo>
                  <a:pt x="24490" y="1696396"/>
                </a:lnTo>
                <a:cubicBezTo>
                  <a:pt x="162386" y="1766596"/>
                  <a:pt x="286419" y="1870913"/>
                  <a:pt x="375573" y="1994357"/>
                </a:cubicBezTo>
                <a:cubicBezTo>
                  <a:pt x="345855" y="1843767"/>
                  <a:pt x="316042" y="1693272"/>
                  <a:pt x="286324" y="1542682"/>
                </a:cubicBezTo>
                <a:cubicBezTo>
                  <a:pt x="237604" y="1405284"/>
                  <a:pt x="159737" y="1264790"/>
                  <a:pt x="57403" y="1147799"/>
                </a:cubicBezTo>
                <a:lnTo>
                  <a:pt x="0" y="1089227"/>
                </a:lnTo>
                <a:lnTo>
                  <a:pt x="0" y="1067672"/>
                </a:lnTo>
                <a:lnTo>
                  <a:pt x="35579" y="1097210"/>
                </a:lnTo>
                <a:cubicBezTo>
                  <a:pt x="133377" y="1198472"/>
                  <a:pt x="211791" y="1321083"/>
                  <a:pt x="267179" y="1445812"/>
                </a:cubicBezTo>
                <a:cubicBezTo>
                  <a:pt x="223459" y="1224356"/>
                  <a:pt x="179739" y="1002995"/>
                  <a:pt x="135924" y="781634"/>
                </a:cubicBezTo>
                <a:cubicBezTo>
                  <a:pt x="114588" y="728913"/>
                  <a:pt x="90847" y="674913"/>
                  <a:pt x="64368" y="621361"/>
                </a:cubicBezTo>
                <a:lnTo>
                  <a:pt x="0" y="506086"/>
                </a:lnTo>
                <a:lnTo>
                  <a:pt x="0" y="471603"/>
                </a:lnTo>
                <a:lnTo>
                  <a:pt x="48775" y="552023"/>
                </a:lnTo>
                <a:cubicBezTo>
                  <a:pt x="74256" y="599088"/>
                  <a:pt x="97491" y="646999"/>
                  <a:pt x="118684" y="694576"/>
                </a:cubicBezTo>
                <a:lnTo>
                  <a:pt x="0" y="94106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  <a:alpha val="3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3" name="任意多边形: 形状 32"/>
          <p:cNvSpPr/>
          <p:nvPr>
            <p:custDataLst>
              <p:tags r:id="rId24"/>
            </p:custDataLst>
          </p:nvPr>
        </p:nvSpPr>
        <p:spPr>
          <a:xfrm>
            <a:off x="474481" y="5482533"/>
            <a:ext cx="901033" cy="1212925"/>
          </a:xfrm>
          <a:custGeom>
            <a:avLst/>
            <a:gdLst>
              <a:gd name="connsiteX0" fmla="*/ 0 w 1462590"/>
              <a:gd name="connsiteY0" fmla="*/ 1968863 h 1968863"/>
              <a:gd name="connsiteX1" fmla="*/ 806577 w 1462590"/>
              <a:gd name="connsiteY1" fmla="*/ 272746 h 1968863"/>
              <a:gd name="connsiteX2" fmla="*/ 1033367 w 1462590"/>
              <a:gd name="connsiteY2" fmla="*/ 48052 h 1968863"/>
              <a:gd name="connsiteX3" fmla="*/ 1338834 w 1462590"/>
              <a:gd name="connsiteY3" fmla="*/ 36526 h 1968863"/>
              <a:gd name="connsiteX4" fmla="*/ 1444466 w 1462590"/>
              <a:gd name="connsiteY4" fmla="*/ 489726 h 1968863"/>
              <a:gd name="connsiteX5" fmla="*/ 791623 w 1462590"/>
              <a:gd name="connsiteY5" fmla="*/ 1850849 h 1968863"/>
              <a:gd name="connsiteX6" fmla="*/ 0 w 1462590"/>
              <a:gd name="connsiteY6" fmla="*/ 1968863 h 1968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62590" h="1968863">
                <a:moveTo>
                  <a:pt x="0" y="1968863"/>
                </a:moveTo>
                <a:cubicBezTo>
                  <a:pt x="211169" y="1439749"/>
                  <a:pt x="462248" y="726518"/>
                  <a:pt x="806577" y="272746"/>
                </a:cubicBezTo>
                <a:cubicBezTo>
                  <a:pt x="871347" y="187402"/>
                  <a:pt x="940594" y="101677"/>
                  <a:pt x="1033367" y="48052"/>
                </a:cubicBezTo>
                <a:cubicBezTo>
                  <a:pt x="1126141" y="-5574"/>
                  <a:pt x="1248442" y="-21005"/>
                  <a:pt x="1338834" y="36526"/>
                </a:cubicBezTo>
                <a:cubicBezTo>
                  <a:pt x="1478280" y="125299"/>
                  <a:pt x="1477137" y="327706"/>
                  <a:pt x="1444466" y="489726"/>
                </a:cubicBezTo>
                <a:cubicBezTo>
                  <a:pt x="1347788" y="969691"/>
                  <a:pt x="1125950" y="1493280"/>
                  <a:pt x="791623" y="1850849"/>
                </a:cubicBezTo>
                <a:lnTo>
                  <a:pt x="0" y="1968863"/>
                </a:lnTo>
                <a:close/>
              </a:path>
            </a:pathLst>
          </a:custGeom>
          <a:gradFill>
            <a:gsLst>
              <a:gs pos="18000">
                <a:schemeClr val="accent2"/>
              </a:gs>
              <a:gs pos="100000">
                <a:schemeClr val="accent1"/>
              </a:gs>
            </a:gsLst>
            <a:lin ang="16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4" name="任意多边形: 形状 33"/>
          <p:cNvSpPr/>
          <p:nvPr>
            <p:custDataLst>
              <p:tags r:id="rId25"/>
            </p:custDataLst>
          </p:nvPr>
        </p:nvSpPr>
        <p:spPr>
          <a:xfrm>
            <a:off x="790878" y="5485261"/>
            <a:ext cx="482635" cy="1159205"/>
          </a:xfrm>
          <a:custGeom>
            <a:avLst/>
            <a:gdLst>
              <a:gd name="connsiteX0" fmla="*/ 783431 w 783431"/>
              <a:gd name="connsiteY0" fmla="*/ 95 h 1881663"/>
              <a:gd name="connsiteX1" fmla="*/ 717328 w 783431"/>
              <a:gd name="connsiteY1" fmla="*/ 110014 h 1881663"/>
              <a:gd name="connsiteX2" fmla="*/ 652748 w 783431"/>
              <a:gd name="connsiteY2" fmla="*/ 220790 h 1881663"/>
              <a:gd name="connsiteX3" fmla="*/ 589407 w 783431"/>
              <a:gd name="connsiteY3" fmla="*/ 332232 h 1881663"/>
              <a:gd name="connsiteX4" fmla="*/ 528161 w 783431"/>
              <a:gd name="connsiteY4" fmla="*/ 444722 h 1881663"/>
              <a:gd name="connsiteX5" fmla="*/ 305181 w 783431"/>
              <a:gd name="connsiteY5" fmla="*/ 905637 h 1881663"/>
              <a:gd name="connsiteX6" fmla="*/ 126397 w 783431"/>
              <a:gd name="connsiteY6" fmla="*/ 1385221 h 1881663"/>
              <a:gd name="connsiteX7" fmla="*/ 89630 w 783431"/>
              <a:gd name="connsiteY7" fmla="*/ 1507903 h 1881663"/>
              <a:gd name="connsiteX8" fmla="*/ 56579 w 783431"/>
              <a:gd name="connsiteY8" fmla="*/ 1631633 h 1881663"/>
              <a:gd name="connsiteX9" fmla="*/ 26575 w 783431"/>
              <a:gd name="connsiteY9" fmla="*/ 1756220 h 1881663"/>
              <a:gd name="connsiteX10" fmla="*/ 0 w 783431"/>
              <a:gd name="connsiteY10" fmla="*/ 1881664 h 1881663"/>
              <a:gd name="connsiteX11" fmla="*/ 21431 w 783431"/>
              <a:gd name="connsiteY11" fmla="*/ 1755172 h 1881663"/>
              <a:gd name="connsiteX12" fmla="*/ 47149 w 783431"/>
              <a:gd name="connsiteY12" fmla="*/ 1629347 h 1881663"/>
              <a:gd name="connsiteX13" fmla="*/ 77533 w 783431"/>
              <a:gd name="connsiteY13" fmla="*/ 1504569 h 1881663"/>
              <a:gd name="connsiteX14" fmla="*/ 111728 w 783431"/>
              <a:gd name="connsiteY14" fmla="*/ 1380744 h 1881663"/>
              <a:gd name="connsiteX15" fmla="*/ 286988 w 783431"/>
              <a:gd name="connsiteY15" fmla="*/ 897827 h 1881663"/>
              <a:gd name="connsiteX16" fmla="*/ 514826 w 783431"/>
              <a:gd name="connsiteY16" fmla="*/ 437483 h 1881663"/>
              <a:gd name="connsiteX17" fmla="*/ 578548 w 783431"/>
              <a:gd name="connsiteY17" fmla="*/ 326041 h 1881663"/>
              <a:gd name="connsiteX18" fmla="*/ 644462 w 783431"/>
              <a:gd name="connsiteY18" fmla="*/ 215837 h 1881663"/>
              <a:gd name="connsiteX19" fmla="*/ 712946 w 783431"/>
              <a:gd name="connsiteY19" fmla="*/ 107252 h 1881663"/>
              <a:gd name="connsiteX20" fmla="*/ 783431 w 783431"/>
              <a:gd name="connsiteY20" fmla="*/ 0 h 1881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83431" h="1881663">
                <a:moveTo>
                  <a:pt x="783431" y="95"/>
                </a:moveTo>
                <a:cubicBezTo>
                  <a:pt x="761524" y="36862"/>
                  <a:pt x="739521" y="73533"/>
                  <a:pt x="717328" y="110014"/>
                </a:cubicBezTo>
                <a:lnTo>
                  <a:pt x="652748" y="220790"/>
                </a:lnTo>
                <a:lnTo>
                  <a:pt x="589407" y="332232"/>
                </a:lnTo>
                <a:lnTo>
                  <a:pt x="528161" y="444722"/>
                </a:lnTo>
                <a:cubicBezTo>
                  <a:pt x="447961" y="595503"/>
                  <a:pt x="372523" y="748856"/>
                  <a:pt x="305181" y="905637"/>
                </a:cubicBezTo>
                <a:cubicBezTo>
                  <a:pt x="237363" y="1062228"/>
                  <a:pt x="177737" y="1222343"/>
                  <a:pt x="126397" y="1385221"/>
                </a:cubicBezTo>
                <a:lnTo>
                  <a:pt x="89630" y="1507903"/>
                </a:lnTo>
                <a:lnTo>
                  <a:pt x="56579" y="1631633"/>
                </a:lnTo>
                <a:lnTo>
                  <a:pt x="26575" y="1756220"/>
                </a:lnTo>
                <a:cubicBezTo>
                  <a:pt x="17907" y="1798034"/>
                  <a:pt x="9049" y="1839849"/>
                  <a:pt x="0" y="1881664"/>
                </a:cubicBezTo>
                <a:cubicBezTo>
                  <a:pt x="6953" y="1839468"/>
                  <a:pt x="14097" y="1797272"/>
                  <a:pt x="21431" y="1755172"/>
                </a:cubicBezTo>
                <a:lnTo>
                  <a:pt x="47149" y="1629347"/>
                </a:lnTo>
                <a:lnTo>
                  <a:pt x="77533" y="1504569"/>
                </a:lnTo>
                <a:lnTo>
                  <a:pt x="111728" y="1380744"/>
                </a:lnTo>
                <a:cubicBezTo>
                  <a:pt x="159829" y="1216343"/>
                  <a:pt x="219265" y="1055180"/>
                  <a:pt x="286988" y="897827"/>
                </a:cubicBezTo>
                <a:cubicBezTo>
                  <a:pt x="355092" y="740569"/>
                  <a:pt x="431292" y="586931"/>
                  <a:pt x="514826" y="437483"/>
                </a:cubicBezTo>
                <a:lnTo>
                  <a:pt x="578548" y="326041"/>
                </a:lnTo>
                <a:lnTo>
                  <a:pt x="644462" y="215837"/>
                </a:lnTo>
                <a:lnTo>
                  <a:pt x="712946" y="107252"/>
                </a:lnTo>
                <a:cubicBezTo>
                  <a:pt x="736282" y="71342"/>
                  <a:pt x="759809" y="35623"/>
                  <a:pt x="783431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5" name="任意多边形: 形状 34"/>
          <p:cNvSpPr/>
          <p:nvPr>
            <p:custDataLst>
              <p:tags r:id="rId26"/>
            </p:custDataLst>
          </p:nvPr>
        </p:nvSpPr>
        <p:spPr>
          <a:xfrm>
            <a:off x="0" y="5296491"/>
            <a:ext cx="813529" cy="1321753"/>
          </a:xfrm>
          <a:custGeom>
            <a:avLst/>
            <a:gdLst>
              <a:gd name="connsiteX0" fmla="*/ 1320549 w 1320549"/>
              <a:gd name="connsiteY0" fmla="*/ 0 h 2145517"/>
              <a:gd name="connsiteX1" fmla="*/ 1299594 w 1320549"/>
              <a:gd name="connsiteY1" fmla="*/ 840010 h 2145517"/>
              <a:gd name="connsiteX2" fmla="*/ 759717 w 1320549"/>
              <a:gd name="connsiteY2" fmla="*/ 2092738 h 2145517"/>
              <a:gd name="connsiteX3" fmla="*/ 0 w 1320549"/>
              <a:gd name="connsiteY3" fmla="*/ 2145517 h 2145517"/>
              <a:gd name="connsiteX4" fmla="*/ 0 w 1320549"/>
              <a:gd name="connsiteY4" fmla="*/ 1830056 h 2145517"/>
              <a:gd name="connsiteX5" fmla="*/ 3896 w 1320549"/>
              <a:gd name="connsiteY5" fmla="*/ 1812913 h 2145517"/>
              <a:gd name="connsiteX6" fmla="*/ 483587 w 1320549"/>
              <a:gd name="connsiteY6" fmla="*/ 643985 h 2145517"/>
              <a:gd name="connsiteX7" fmla="*/ 1320549 w 1320549"/>
              <a:gd name="connsiteY7" fmla="*/ 0 h 2145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20549" h="2145517">
                <a:moveTo>
                  <a:pt x="1320549" y="0"/>
                </a:moveTo>
                <a:cubicBezTo>
                  <a:pt x="1320549" y="0"/>
                  <a:pt x="1258065" y="438340"/>
                  <a:pt x="1299594" y="840010"/>
                </a:cubicBezTo>
                <a:cubicBezTo>
                  <a:pt x="1341218" y="1241679"/>
                  <a:pt x="1097473" y="1784318"/>
                  <a:pt x="759717" y="2092738"/>
                </a:cubicBezTo>
                <a:lnTo>
                  <a:pt x="0" y="2145517"/>
                </a:lnTo>
                <a:lnTo>
                  <a:pt x="0" y="1830056"/>
                </a:lnTo>
                <a:lnTo>
                  <a:pt x="3896" y="1812913"/>
                </a:lnTo>
                <a:cubicBezTo>
                  <a:pt x="82533" y="1480154"/>
                  <a:pt x="234152" y="974503"/>
                  <a:pt x="483587" y="643985"/>
                </a:cubicBezTo>
                <a:cubicBezTo>
                  <a:pt x="882685" y="115157"/>
                  <a:pt x="1101378" y="120682"/>
                  <a:pt x="1320549" y="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6" name="任意多边形: 形状 35"/>
          <p:cNvSpPr/>
          <p:nvPr>
            <p:custDataLst>
              <p:tags r:id="rId27"/>
            </p:custDataLst>
          </p:nvPr>
        </p:nvSpPr>
        <p:spPr>
          <a:xfrm>
            <a:off x="195094" y="5352613"/>
            <a:ext cx="558674" cy="1258642"/>
          </a:xfrm>
          <a:custGeom>
            <a:avLst/>
            <a:gdLst>
              <a:gd name="connsiteX0" fmla="*/ 5360 w 906860"/>
              <a:gd name="connsiteY0" fmla="*/ 2043072 h 2043072"/>
              <a:gd name="connsiteX1" fmla="*/ 4789 w 906860"/>
              <a:gd name="connsiteY1" fmla="*/ 2043072 h 2043072"/>
              <a:gd name="connsiteX2" fmla="*/ 26 w 906860"/>
              <a:gd name="connsiteY2" fmla="*/ 2037262 h 2043072"/>
              <a:gd name="connsiteX3" fmla="*/ 196908 w 906860"/>
              <a:gd name="connsiteY3" fmla="*/ 1149818 h 2043072"/>
              <a:gd name="connsiteX4" fmla="*/ 499136 w 906860"/>
              <a:gd name="connsiteY4" fmla="*/ 513357 h 2043072"/>
              <a:gd name="connsiteX5" fmla="*/ 897948 w 906860"/>
              <a:gd name="connsiteY5" fmla="*/ 1388 h 2043072"/>
              <a:gd name="connsiteX6" fmla="*/ 905473 w 906860"/>
              <a:gd name="connsiteY6" fmla="*/ 1769 h 2043072"/>
              <a:gd name="connsiteX7" fmla="*/ 905091 w 906860"/>
              <a:gd name="connsiteY7" fmla="*/ 9294 h 2043072"/>
              <a:gd name="connsiteX8" fmla="*/ 507994 w 906860"/>
              <a:gd name="connsiteY8" fmla="*/ 519263 h 2043072"/>
              <a:gd name="connsiteX9" fmla="*/ 206814 w 906860"/>
              <a:gd name="connsiteY9" fmla="*/ 1153628 h 2043072"/>
              <a:gd name="connsiteX10" fmla="*/ 10599 w 906860"/>
              <a:gd name="connsiteY10" fmla="*/ 2038310 h 2043072"/>
              <a:gd name="connsiteX11" fmla="*/ 5360 w 906860"/>
              <a:gd name="connsiteY11" fmla="*/ 2043072 h 2043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6860" h="2043072">
                <a:moveTo>
                  <a:pt x="5360" y="2043072"/>
                </a:moveTo>
                <a:cubicBezTo>
                  <a:pt x="5360" y="2043072"/>
                  <a:pt x="4979" y="2043072"/>
                  <a:pt x="4789" y="2043072"/>
                </a:cubicBezTo>
                <a:cubicBezTo>
                  <a:pt x="1836" y="2042786"/>
                  <a:pt x="-260" y="2040215"/>
                  <a:pt x="26" y="2037262"/>
                </a:cubicBezTo>
                <a:cubicBezTo>
                  <a:pt x="30697" y="1729414"/>
                  <a:pt x="96895" y="1430805"/>
                  <a:pt x="196908" y="1149818"/>
                </a:cubicBezTo>
                <a:cubicBezTo>
                  <a:pt x="276918" y="925028"/>
                  <a:pt x="378645" y="710906"/>
                  <a:pt x="499136" y="513357"/>
                </a:cubicBezTo>
                <a:cubicBezTo>
                  <a:pt x="704495" y="176934"/>
                  <a:pt x="896043" y="3103"/>
                  <a:pt x="897948" y="1388"/>
                </a:cubicBezTo>
                <a:cubicBezTo>
                  <a:pt x="900139" y="-612"/>
                  <a:pt x="903472" y="-421"/>
                  <a:pt x="905473" y="1769"/>
                </a:cubicBezTo>
                <a:cubicBezTo>
                  <a:pt x="907473" y="3960"/>
                  <a:pt x="907282" y="7294"/>
                  <a:pt x="905091" y="9294"/>
                </a:cubicBezTo>
                <a:cubicBezTo>
                  <a:pt x="903186" y="11009"/>
                  <a:pt x="712496" y="184078"/>
                  <a:pt x="507994" y="519263"/>
                </a:cubicBezTo>
                <a:cubicBezTo>
                  <a:pt x="387884" y="716144"/>
                  <a:pt x="286538" y="929600"/>
                  <a:pt x="206814" y="1153628"/>
                </a:cubicBezTo>
                <a:cubicBezTo>
                  <a:pt x="107182" y="1433758"/>
                  <a:pt x="41079" y="1731414"/>
                  <a:pt x="10599" y="2038310"/>
                </a:cubicBezTo>
                <a:cubicBezTo>
                  <a:pt x="10313" y="2041072"/>
                  <a:pt x="8027" y="2043072"/>
                  <a:pt x="5360" y="2043072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7" name="任意多边形: 形状 36"/>
          <p:cNvSpPr/>
          <p:nvPr>
            <p:custDataLst>
              <p:tags r:id="rId28"/>
            </p:custDataLst>
          </p:nvPr>
        </p:nvSpPr>
        <p:spPr>
          <a:xfrm>
            <a:off x="0" y="5538013"/>
            <a:ext cx="267955" cy="1248271"/>
          </a:xfrm>
          <a:custGeom>
            <a:avLst/>
            <a:gdLst>
              <a:gd name="connsiteX0" fmla="*/ 232889 w 434954"/>
              <a:gd name="connsiteY0" fmla="*/ 0 h 2026238"/>
              <a:gd name="connsiteX1" fmla="*/ 425770 w 434954"/>
              <a:gd name="connsiteY1" fmla="*/ 1849755 h 2026238"/>
              <a:gd name="connsiteX2" fmla="*/ 91883 w 434954"/>
              <a:gd name="connsiteY2" fmla="*/ 1922586 h 2026238"/>
              <a:gd name="connsiteX3" fmla="*/ 0 w 434954"/>
              <a:gd name="connsiteY3" fmla="*/ 1838236 h 2026238"/>
              <a:gd name="connsiteX4" fmla="*/ 0 w 434954"/>
              <a:gd name="connsiteY4" fmla="*/ 438517 h 2026238"/>
              <a:gd name="connsiteX5" fmla="*/ 37379 w 434954"/>
              <a:gd name="connsiteY5" fmla="*/ 339282 h 2026238"/>
              <a:gd name="connsiteX6" fmla="*/ 232889 w 434954"/>
              <a:gd name="connsiteY6" fmla="*/ 0 h 202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4954" h="2026238">
                <a:moveTo>
                  <a:pt x="232889" y="0"/>
                </a:moveTo>
                <a:cubicBezTo>
                  <a:pt x="232889" y="0"/>
                  <a:pt x="485682" y="1345406"/>
                  <a:pt x="425770" y="1849755"/>
                </a:cubicBezTo>
                <a:cubicBezTo>
                  <a:pt x="395814" y="2101930"/>
                  <a:pt x="240104" y="2043780"/>
                  <a:pt x="91883" y="1922586"/>
                </a:cubicBezTo>
                <a:lnTo>
                  <a:pt x="0" y="1838236"/>
                </a:lnTo>
                <a:lnTo>
                  <a:pt x="0" y="438517"/>
                </a:lnTo>
                <a:lnTo>
                  <a:pt x="37379" y="339282"/>
                </a:lnTo>
                <a:cubicBezTo>
                  <a:pt x="89908" y="212786"/>
                  <a:pt x="154201" y="95959"/>
                  <a:pt x="232889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8" name="任意多边形: 形状 37"/>
          <p:cNvSpPr/>
          <p:nvPr>
            <p:custDataLst>
              <p:tags r:id="rId29"/>
            </p:custDataLst>
          </p:nvPr>
        </p:nvSpPr>
        <p:spPr>
          <a:xfrm>
            <a:off x="1" y="6301469"/>
            <a:ext cx="2031999" cy="556531"/>
          </a:xfrm>
          <a:custGeom>
            <a:avLst/>
            <a:gdLst>
              <a:gd name="connsiteX0" fmla="*/ 1326178 w 3298415"/>
              <a:gd name="connsiteY0" fmla="*/ 498 h 903380"/>
              <a:gd name="connsiteX1" fmla="*/ 1396272 w 3298415"/>
              <a:gd name="connsiteY1" fmla="*/ 10792 h 903380"/>
              <a:gd name="connsiteX2" fmla="*/ 1905288 w 3298415"/>
              <a:gd name="connsiteY2" fmla="*/ 237868 h 903380"/>
              <a:gd name="connsiteX3" fmla="*/ 2345819 w 3298415"/>
              <a:gd name="connsiteY3" fmla="*/ 81087 h 903380"/>
              <a:gd name="connsiteX4" fmla="*/ 2931035 w 3298415"/>
              <a:gd name="connsiteY4" fmla="*/ 373123 h 903380"/>
              <a:gd name="connsiteX5" fmla="*/ 3298415 w 3298415"/>
              <a:gd name="connsiteY5" fmla="*/ 903285 h 903380"/>
              <a:gd name="connsiteX6" fmla="*/ 3298415 w 3298415"/>
              <a:gd name="connsiteY6" fmla="*/ 903380 h 903380"/>
              <a:gd name="connsiteX7" fmla="*/ 0 w 3298415"/>
              <a:gd name="connsiteY7" fmla="*/ 903380 h 903380"/>
              <a:gd name="connsiteX8" fmla="*/ 0 w 3298415"/>
              <a:gd name="connsiteY8" fmla="*/ 194294 h 903380"/>
              <a:gd name="connsiteX9" fmla="*/ 63058 w 3298415"/>
              <a:gd name="connsiteY9" fmla="*/ 230320 h 903380"/>
              <a:gd name="connsiteX10" fmla="*/ 298230 w 3298415"/>
              <a:gd name="connsiteY10" fmla="*/ 352930 h 903380"/>
              <a:gd name="connsiteX11" fmla="*/ 1326178 w 3298415"/>
              <a:gd name="connsiteY11" fmla="*/ 498 h 903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8415" h="903380">
                <a:moveTo>
                  <a:pt x="1326178" y="498"/>
                </a:moveTo>
                <a:cubicBezTo>
                  <a:pt x="1349445" y="1683"/>
                  <a:pt x="1372805" y="5012"/>
                  <a:pt x="1396272" y="10792"/>
                </a:cubicBezTo>
                <a:cubicBezTo>
                  <a:pt x="1572770" y="54226"/>
                  <a:pt x="1726028" y="234058"/>
                  <a:pt x="1905288" y="237868"/>
                </a:cubicBezTo>
                <a:cubicBezTo>
                  <a:pt x="2057593" y="241107"/>
                  <a:pt x="2195610" y="116139"/>
                  <a:pt x="2345819" y="81087"/>
                </a:cubicBezTo>
                <a:cubicBezTo>
                  <a:pt x="2557846" y="31557"/>
                  <a:pt x="2774635" y="169193"/>
                  <a:pt x="2931035" y="373123"/>
                </a:cubicBezTo>
                <a:cubicBezTo>
                  <a:pt x="3087340" y="577053"/>
                  <a:pt x="3194116" y="643443"/>
                  <a:pt x="3298415" y="903285"/>
                </a:cubicBezTo>
                <a:lnTo>
                  <a:pt x="3298415" y="903380"/>
                </a:lnTo>
                <a:lnTo>
                  <a:pt x="0" y="903380"/>
                </a:lnTo>
                <a:lnTo>
                  <a:pt x="0" y="194294"/>
                </a:lnTo>
                <a:lnTo>
                  <a:pt x="63058" y="230320"/>
                </a:lnTo>
                <a:cubicBezTo>
                  <a:pt x="139758" y="278945"/>
                  <a:pt x="216125" y="330880"/>
                  <a:pt x="298230" y="352930"/>
                </a:cubicBezTo>
                <a:cubicBezTo>
                  <a:pt x="649257" y="447228"/>
                  <a:pt x="977176" y="-17278"/>
                  <a:pt x="1326178" y="498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30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3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32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39" name="矩形 38"/>
          <p:cNvSpPr/>
          <p:nvPr>
            <p:custDataLst>
              <p:tags r:id="rId33"/>
            </p:custDataLst>
          </p:nvPr>
        </p:nvSpPr>
        <p:spPr>
          <a:xfrm>
            <a:off x="3646054" y="1197244"/>
            <a:ext cx="4888346" cy="36000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0"/>
                </a:schemeClr>
              </a:gs>
              <a:gs pos="65000">
                <a:schemeClr val="bg2">
                  <a:lumMod val="75000"/>
                </a:schemeClr>
              </a:gs>
              <a:gs pos="43000">
                <a:schemeClr val="bg2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4"/>
            </p:custDataLst>
          </p:nvPr>
        </p:nvSpPr>
        <p:spPr>
          <a:xfrm>
            <a:off x="4644094" y="114340"/>
            <a:ext cx="2880000" cy="1081088"/>
          </a:xfrm>
        </p:spPr>
        <p:txBody>
          <a:bodyPr wrap="square" anchor="b">
            <a:normAutofit/>
          </a:bodyPr>
          <a:lstStyle>
            <a:lvl1pPr>
              <a:defRPr sz="4800"/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1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任意多边形: 形状 57"/>
          <p:cNvSpPr/>
          <p:nvPr>
            <p:custDataLst>
              <p:tags r:id="rId3"/>
            </p:custDataLst>
          </p:nvPr>
        </p:nvSpPr>
        <p:spPr>
          <a:xfrm flipH="1">
            <a:off x="10578108" y="1099372"/>
            <a:ext cx="1613892" cy="793573"/>
          </a:xfrm>
          <a:custGeom>
            <a:avLst/>
            <a:gdLst>
              <a:gd name="connsiteX0" fmla="*/ 0 w 1613892"/>
              <a:gd name="connsiteY0" fmla="*/ 0 h 793573"/>
              <a:gd name="connsiteX1" fmla="*/ 0 w 1613892"/>
              <a:gd name="connsiteY1" fmla="*/ 326367 h 793573"/>
              <a:gd name="connsiteX2" fmla="*/ 57693 w 1613892"/>
              <a:gd name="connsiteY2" fmla="*/ 361343 h 793573"/>
              <a:gd name="connsiteX3" fmla="*/ 1613892 w 1613892"/>
              <a:gd name="connsiteY3" fmla="*/ 793573 h 793573"/>
              <a:gd name="connsiteX4" fmla="*/ 75833 w 1613892"/>
              <a:gd name="connsiteY4" fmla="*/ 61266 h 793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3892" h="793573">
                <a:moveTo>
                  <a:pt x="0" y="0"/>
                </a:moveTo>
                <a:lnTo>
                  <a:pt x="0" y="326367"/>
                </a:lnTo>
                <a:lnTo>
                  <a:pt x="57693" y="361343"/>
                </a:lnTo>
                <a:cubicBezTo>
                  <a:pt x="607751" y="674040"/>
                  <a:pt x="1221959" y="783978"/>
                  <a:pt x="1613892" y="793573"/>
                </a:cubicBezTo>
                <a:cubicBezTo>
                  <a:pt x="775048" y="521126"/>
                  <a:pt x="332577" y="259890"/>
                  <a:pt x="75833" y="61266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507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0" name="任意多边形: 形状 59"/>
          <p:cNvSpPr/>
          <p:nvPr>
            <p:custDataLst>
              <p:tags r:id="rId4"/>
            </p:custDataLst>
          </p:nvPr>
        </p:nvSpPr>
        <p:spPr>
          <a:xfrm flipH="1">
            <a:off x="8364646" y="1889569"/>
            <a:ext cx="2087979" cy="336290"/>
          </a:xfrm>
          <a:custGeom>
            <a:avLst/>
            <a:gdLst>
              <a:gd name="connsiteX0" fmla="*/ 1785 w 2087979"/>
              <a:gd name="connsiteY0" fmla="*/ 1751 h 336290"/>
              <a:gd name="connsiteX1" fmla="*/ 2087980 w 2087979"/>
              <a:gd name="connsiteY1" fmla="*/ 284919 h 336290"/>
              <a:gd name="connsiteX2" fmla="*/ 1785 w 2087979"/>
              <a:gd name="connsiteY2" fmla="*/ 1751 h 336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87979" h="336290">
                <a:moveTo>
                  <a:pt x="1785" y="1751"/>
                </a:moveTo>
                <a:cubicBezTo>
                  <a:pt x="-45935" y="-34292"/>
                  <a:pt x="868702" y="500468"/>
                  <a:pt x="2087980" y="284919"/>
                </a:cubicBezTo>
                <a:cubicBezTo>
                  <a:pt x="2087980" y="284919"/>
                  <a:pt x="1040796" y="364773"/>
                  <a:pt x="1785" y="17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7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3" name="任意多边形: 形状 62"/>
          <p:cNvSpPr/>
          <p:nvPr>
            <p:custDataLst>
              <p:tags r:id="rId5"/>
            </p:custDataLst>
          </p:nvPr>
        </p:nvSpPr>
        <p:spPr>
          <a:xfrm flipH="1">
            <a:off x="2645116" y="1"/>
            <a:ext cx="1773350" cy="422601"/>
          </a:xfrm>
          <a:custGeom>
            <a:avLst/>
            <a:gdLst>
              <a:gd name="connsiteX0" fmla="*/ 1773350 w 1773350"/>
              <a:gd name="connsiteY0" fmla="*/ 0 h 422601"/>
              <a:gd name="connsiteX1" fmla="*/ 1504544 w 1773350"/>
              <a:gd name="connsiteY1" fmla="*/ 0 h 422601"/>
              <a:gd name="connsiteX2" fmla="*/ 1440995 w 1773350"/>
              <a:gd name="connsiteY2" fmla="*/ 26225 h 422601"/>
              <a:gd name="connsiteX3" fmla="*/ 0 w 1773350"/>
              <a:gd name="connsiteY3" fmla="*/ 413798 h 422601"/>
              <a:gd name="connsiteX4" fmla="*/ 0 w 1773350"/>
              <a:gd name="connsiteY4" fmla="*/ 413849 h 422601"/>
              <a:gd name="connsiteX5" fmla="*/ 1491278 w 1773350"/>
              <a:gd name="connsiteY5" fmla="*/ 158906 h 422601"/>
              <a:gd name="connsiteX6" fmla="*/ 1662578 w 1773350"/>
              <a:gd name="connsiteY6" fmla="*/ 68530 h 422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3350" h="422601">
                <a:moveTo>
                  <a:pt x="1773350" y="0"/>
                </a:moveTo>
                <a:lnTo>
                  <a:pt x="1504544" y="0"/>
                </a:lnTo>
                <a:lnTo>
                  <a:pt x="1440995" y="26225"/>
                </a:lnTo>
                <a:cubicBezTo>
                  <a:pt x="1034798" y="189366"/>
                  <a:pt x="500494" y="366282"/>
                  <a:pt x="0" y="413798"/>
                </a:cubicBezTo>
                <a:lnTo>
                  <a:pt x="0" y="413849"/>
                </a:lnTo>
                <a:cubicBezTo>
                  <a:pt x="0" y="413849"/>
                  <a:pt x="812243" y="495683"/>
                  <a:pt x="1491278" y="158906"/>
                </a:cubicBezTo>
                <a:cubicBezTo>
                  <a:pt x="1549937" y="129818"/>
                  <a:pt x="1607086" y="99961"/>
                  <a:pt x="1662578" y="68530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7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8" name="任意多边形: 形状 77"/>
          <p:cNvSpPr/>
          <p:nvPr>
            <p:custDataLst>
              <p:tags r:id="rId6"/>
            </p:custDataLst>
          </p:nvPr>
        </p:nvSpPr>
        <p:spPr>
          <a:xfrm flipH="1">
            <a:off x="3531791" y="1270622"/>
            <a:ext cx="1681049" cy="198471"/>
          </a:xfrm>
          <a:custGeom>
            <a:avLst/>
            <a:gdLst>
              <a:gd name="connsiteX0" fmla="*/ 0 w 1952936"/>
              <a:gd name="connsiteY0" fmla="*/ 176323 h 230571"/>
              <a:gd name="connsiteX1" fmla="*/ 1002612 w 1952936"/>
              <a:gd name="connsiteY1" fmla="*/ 219728 h 230571"/>
              <a:gd name="connsiteX2" fmla="*/ 1952937 w 1952936"/>
              <a:gd name="connsiteY2" fmla="*/ 38750 h 230571"/>
              <a:gd name="connsiteX3" fmla="*/ 1567274 w 1952936"/>
              <a:gd name="connsiteY3" fmla="*/ 71341 h 230571"/>
              <a:gd name="connsiteX4" fmla="*/ 0 w 1952936"/>
              <a:gd name="connsiteY4" fmla="*/ 176323 h 230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2936" h="230571">
                <a:moveTo>
                  <a:pt x="0" y="176323"/>
                </a:moveTo>
                <a:cubicBezTo>
                  <a:pt x="331142" y="228764"/>
                  <a:pt x="668222" y="243079"/>
                  <a:pt x="1002612" y="219728"/>
                </a:cubicBezTo>
                <a:cubicBezTo>
                  <a:pt x="1293903" y="199422"/>
                  <a:pt x="1905370" y="144544"/>
                  <a:pt x="1952937" y="38750"/>
                </a:cubicBezTo>
                <a:cubicBezTo>
                  <a:pt x="1930854" y="-53034"/>
                  <a:pt x="1674083" y="43369"/>
                  <a:pt x="1567274" y="71341"/>
                </a:cubicBezTo>
                <a:cubicBezTo>
                  <a:pt x="1166076" y="176425"/>
                  <a:pt x="433230" y="201909"/>
                  <a:pt x="0" y="176323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507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" name="任意多边形: 形状 12"/>
          <p:cNvSpPr/>
          <p:nvPr>
            <p:custDataLst>
              <p:tags r:id="rId7"/>
            </p:custDataLst>
          </p:nvPr>
        </p:nvSpPr>
        <p:spPr>
          <a:xfrm flipH="1">
            <a:off x="7008859" y="0"/>
            <a:ext cx="5183141" cy="1816876"/>
          </a:xfrm>
          <a:custGeom>
            <a:avLst/>
            <a:gdLst>
              <a:gd name="connsiteX0" fmla="*/ 1866238 w 5183141"/>
              <a:gd name="connsiteY0" fmla="*/ 0 h 1816876"/>
              <a:gd name="connsiteX1" fmla="*/ 0 w 5183141"/>
              <a:gd name="connsiteY1" fmla="*/ 0 h 1816876"/>
              <a:gd name="connsiteX2" fmla="*/ 0 w 5183141"/>
              <a:gd name="connsiteY2" fmla="*/ 572769 h 1816876"/>
              <a:gd name="connsiteX3" fmla="*/ 105969 w 5183141"/>
              <a:gd name="connsiteY3" fmla="*/ 657040 h 1816876"/>
              <a:gd name="connsiteX4" fmla="*/ 5183141 w 5183141"/>
              <a:gd name="connsiteY4" fmla="*/ 1529872 h 1816876"/>
              <a:gd name="connsiteX5" fmla="*/ 3560839 w 5183141"/>
              <a:gd name="connsiteY5" fmla="*/ 1362956 h 1816876"/>
              <a:gd name="connsiteX6" fmla="*/ 3255842 w 5183141"/>
              <a:gd name="connsiteY6" fmla="*/ 1193705 h 1816876"/>
              <a:gd name="connsiteX7" fmla="*/ 3040805 w 5183141"/>
              <a:gd name="connsiteY7" fmla="*/ 1314109 h 1816876"/>
              <a:gd name="connsiteX8" fmla="*/ 3035772 w 5183141"/>
              <a:gd name="connsiteY8" fmla="*/ 1339251 h 1816876"/>
              <a:gd name="connsiteX9" fmla="*/ 3039176 w 5183141"/>
              <a:gd name="connsiteY9" fmla="*/ 1394684 h 1816876"/>
              <a:gd name="connsiteX10" fmla="*/ 3032940 w 5183141"/>
              <a:gd name="connsiteY10" fmla="*/ 1353400 h 1816876"/>
              <a:gd name="connsiteX11" fmla="*/ 3035772 w 5183141"/>
              <a:gd name="connsiteY11" fmla="*/ 1339251 h 1816876"/>
              <a:gd name="connsiteX12" fmla="*/ 3034562 w 5183141"/>
              <a:gd name="connsiteY12" fmla="*/ 1319545 h 1816876"/>
              <a:gd name="connsiteX13" fmla="*/ 2650315 w 5183141"/>
              <a:gd name="connsiteY13" fmla="*/ 1026890 h 1816876"/>
              <a:gd name="connsiteX14" fmla="*/ 2406185 w 5183141"/>
              <a:gd name="connsiteY14" fmla="*/ 616707 h 1816876"/>
              <a:gd name="connsiteX15" fmla="*/ 1975036 w 5183141"/>
              <a:gd name="connsiteY15" fmla="*/ 595538 h 1816876"/>
              <a:gd name="connsiteX16" fmla="*/ 1904194 w 5183141"/>
              <a:gd name="connsiteY16" fmla="*/ 74125 h 1816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183141" h="1816876">
                <a:moveTo>
                  <a:pt x="1866238" y="0"/>
                </a:moveTo>
                <a:lnTo>
                  <a:pt x="0" y="0"/>
                </a:lnTo>
                <a:lnTo>
                  <a:pt x="0" y="572769"/>
                </a:lnTo>
                <a:lnTo>
                  <a:pt x="105969" y="657040"/>
                </a:lnTo>
                <a:cubicBezTo>
                  <a:pt x="1963245" y="2072270"/>
                  <a:pt x="4195791" y="1961250"/>
                  <a:pt x="5183141" y="1529872"/>
                </a:cubicBezTo>
                <a:cubicBezTo>
                  <a:pt x="4567614" y="1716891"/>
                  <a:pt x="4000059" y="1644550"/>
                  <a:pt x="3560839" y="1362956"/>
                </a:cubicBezTo>
                <a:cubicBezTo>
                  <a:pt x="3461745" y="1299398"/>
                  <a:pt x="3372601" y="1208630"/>
                  <a:pt x="3255842" y="1193705"/>
                </a:cubicBezTo>
                <a:cubicBezTo>
                  <a:pt x="3168272" y="1182511"/>
                  <a:pt x="3069108" y="1238394"/>
                  <a:pt x="3040805" y="1314109"/>
                </a:cubicBezTo>
                <a:lnTo>
                  <a:pt x="3035772" y="1339251"/>
                </a:lnTo>
                <a:lnTo>
                  <a:pt x="3039176" y="1394684"/>
                </a:lnTo>
                <a:cubicBezTo>
                  <a:pt x="3034493" y="1380736"/>
                  <a:pt x="3032542" y="1366902"/>
                  <a:pt x="3032940" y="1353400"/>
                </a:cubicBezTo>
                <a:lnTo>
                  <a:pt x="3035772" y="1339251"/>
                </a:lnTo>
                <a:lnTo>
                  <a:pt x="3034562" y="1319545"/>
                </a:lnTo>
                <a:cubicBezTo>
                  <a:pt x="3002401" y="1147573"/>
                  <a:pt x="2827194" y="1005436"/>
                  <a:pt x="2650315" y="1026890"/>
                </a:cubicBezTo>
                <a:cubicBezTo>
                  <a:pt x="2617825" y="867488"/>
                  <a:pt x="2541728" y="706714"/>
                  <a:pt x="2406185" y="616707"/>
                </a:cubicBezTo>
                <a:cubicBezTo>
                  <a:pt x="2288765" y="538732"/>
                  <a:pt x="2123322" y="528528"/>
                  <a:pt x="1975036" y="595538"/>
                </a:cubicBezTo>
                <a:cubicBezTo>
                  <a:pt x="2009810" y="431440"/>
                  <a:pt x="1978471" y="240809"/>
                  <a:pt x="1904194" y="74125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0000"/>
                </a:schemeClr>
              </a:gs>
              <a:gs pos="100000">
                <a:schemeClr val="bg1">
                  <a:alpha val="70000"/>
                </a:schemeClr>
              </a:gs>
            </a:gsLst>
            <a:lin ang="16200000" scaled="0"/>
          </a:gradFill>
          <a:ln w="507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3" name="任意多边形: 形状 22"/>
          <p:cNvSpPr/>
          <p:nvPr>
            <p:custDataLst>
              <p:tags r:id="rId8"/>
            </p:custDataLst>
          </p:nvPr>
        </p:nvSpPr>
        <p:spPr>
          <a:xfrm flipH="1">
            <a:off x="5403208" y="1"/>
            <a:ext cx="4206540" cy="1262717"/>
          </a:xfrm>
          <a:custGeom>
            <a:avLst/>
            <a:gdLst>
              <a:gd name="connsiteX0" fmla="*/ 766780 w 4206540"/>
              <a:gd name="connsiteY0" fmla="*/ 0 h 1262717"/>
              <a:gd name="connsiteX1" fmla="*/ 0 w 4206540"/>
              <a:gd name="connsiteY1" fmla="*/ 0 h 1262717"/>
              <a:gd name="connsiteX2" fmla="*/ 9560 w 4206540"/>
              <a:gd name="connsiteY2" fmla="*/ 16326 h 1262717"/>
              <a:gd name="connsiteX3" fmla="*/ 1810880 w 4206540"/>
              <a:gd name="connsiteY3" fmla="*/ 1073035 h 1262717"/>
              <a:gd name="connsiteX4" fmla="*/ 4206540 w 4206540"/>
              <a:gd name="connsiteY4" fmla="*/ 1162585 h 1262717"/>
              <a:gd name="connsiteX5" fmla="*/ 2731202 w 4206540"/>
              <a:gd name="connsiteY5" fmla="*/ 1072984 h 1262717"/>
              <a:gd name="connsiteX6" fmla="*/ 1427095 w 4206540"/>
              <a:gd name="connsiteY6" fmla="*/ 662446 h 1262717"/>
              <a:gd name="connsiteX7" fmla="*/ 1203576 w 4206540"/>
              <a:gd name="connsiteY7" fmla="*/ 281149 h 1262717"/>
              <a:gd name="connsiteX8" fmla="*/ 765524 w 4206540"/>
              <a:gd name="connsiteY8" fmla="*/ 203478 h 1262717"/>
              <a:gd name="connsiteX9" fmla="*/ 773704 w 4206540"/>
              <a:gd name="connsiteY9" fmla="*/ 66406 h 1262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206540" h="1262717">
                <a:moveTo>
                  <a:pt x="766780" y="0"/>
                </a:moveTo>
                <a:lnTo>
                  <a:pt x="0" y="0"/>
                </a:lnTo>
                <a:lnTo>
                  <a:pt x="9560" y="16326"/>
                </a:lnTo>
                <a:cubicBezTo>
                  <a:pt x="248239" y="377476"/>
                  <a:pt x="753797" y="794335"/>
                  <a:pt x="1810880" y="1073035"/>
                </a:cubicBezTo>
                <a:cubicBezTo>
                  <a:pt x="2475092" y="1248124"/>
                  <a:pt x="3446382" y="1349858"/>
                  <a:pt x="4206540" y="1162585"/>
                </a:cubicBezTo>
                <a:cubicBezTo>
                  <a:pt x="3870728" y="1213503"/>
                  <a:pt x="3128592" y="1157509"/>
                  <a:pt x="2731202" y="1072984"/>
                </a:cubicBezTo>
                <a:cubicBezTo>
                  <a:pt x="2284874" y="978003"/>
                  <a:pt x="1845198" y="844541"/>
                  <a:pt x="1427095" y="662446"/>
                </a:cubicBezTo>
                <a:cubicBezTo>
                  <a:pt x="1413135" y="511623"/>
                  <a:pt x="1329119" y="368262"/>
                  <a:pt x="1203576" y="281149"/>
                </a:cubicBezTo>
                <a:cubicBezTo>
                  <a:pt x="1078034" y="194087"/>
                  <a:pt x="913352" y="164846"/>
                  <a:pt x="765524" y="203478"/>
                </a:cubicBezTo>
                <a:cubicBezTo>
                  <a:pt x="772149" y="157999"/>
                  <a:pt x="774793" y="112151"/>
                  <a:pt x="773704" y="66406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20000"/>
                </a:schemeClr>
              </a:gs>
              <a:gs pos="100000">
                <a:schemeClr val="bg1">
                  <a:alpha val="60000"/>
                </a:schemeClr>
              </a:gs>
            </a:gsLst>
            <a:lin ang="16200000" scaled="0"/>
          </a:gradFill>
          <a:ln w="507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33" name="任意多边形: 形状 32"/>
          <p:cNvSpPr/>
          <p:nvPr>
            <p:custDataLst>
              <p:tags r:id="rId9"/>
            </p:custDataLst>
          </p:nvPr>
        </p:nvSpPr>
        <p:spPr>
          <a:xfrm flipH="1">
            <a:off x="0" y="410847"/>
            <a:ext cx="2363796" cy="1284640"/>
          </a:xfrm>
          <a:custGeom>
            <a:avLst/>
            <a:gdLst>
              <a:gd name="connsiteX0" fmla="*/ 2363796 w 2363796"/>
              <a:gd name="connsiteY0" fmla="*/ 0 h 1284640"/>
              <a:gd name="connsiteX1" fmla="*/ 2285003 w 2363796"/>
              <a:gd name="connsiteY1" fmla="*/ 37703 h 1284640"/>
              <a:gd name="connsiteX2" fmla="*/ 1703121 w 2363796"/>
              <a:gd name="connsiteY2" fmla="*/ 577868 h 1284640"/>
              <a:gd name="connsiteX3" fmla="*/ 1016776 w 2363796"/>
              <a:gd name="connsiteY3" fmla="*/ 1001503 h 1284640"/>
              <a:gd name="connsiteX4" fmla="*/ 0 w 2363796"/>
              <a:gd name="connsiteY4" fmla="*/ 1281118 h 1284640"/>
              <a:gd name="connsiteX5" fmla="*/ 2212227 w 2363796"/>
              <a:gd name="connsiteY5" fmla="*/ 713568 h 1284640"/>
              <a:gd name="connsiteX6" fmla="*/ 2363796 w 2363796"/>
              <a:gd name="connsiteY6" fmla="*/ 633081 h 1284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63796" h="1284640">
                <a:moveTo>
                  <a:pt x="2363796" y="0"/>
                </a:moveTo>
                <a:lnTo>
                  <a:pt x="2285003" y="37703"/>
                </a:lnTo>
                <a:cubicBezTo>
                  <a:pt x="1947778" y="244250"/>
                  <a:pt x="1903320" y="592704"/>
                  <a:pt x="1703121" y="577868"/>
                </a:cubicBezTo>
                <a:cubicBezTo>
                  <a:pt x="1313549" y="548982"/>
                  <a:pt x="1245677" y="910634"/>
                  <a:pt x="1016776" y="1001503"/>
                </a:cubicBezTo>
                <a:cubicBezTo>
                  <a:pt x="440591" y="1230302"/>
                  <a:pt x="0" y="1281118"/>
                  <a:pt x="0" y="1281118"/>
                </a:cubicBezTo>
                <a:cubicBezTo>
                  <a:pt x="482892" y="1315600"/>
                  <a:pt x="1447448" y="1094733"/>
                  <a:pt x="2212227" y="713568"/>
                </a:cubicBezTo>
                <a:lnTo>
                  <a:pt x="2363796" y="633081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10000"/>
                </a:schemeClr>
              </a:gs>
              <a:gs pos="100000">
                <a:schemeClr val="bg1">
                  <a:alpha val="70000"/>
                </a:schemeClr>
              </a:gs>
            </a:gsLst>
            <a:lin ang="10800000" scaled="1"/>
            <a:tileRect/>
          </a:gradFill>
          <a:ln w="507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34" name="任意多边形: 形状 33"/>
          <p:cNvSpPr/>
          <p:nvPr>
            <p:custDataLst>
              <p:tags r:id="rId10"/>
            </p:custDataLst>
          </p:nvPr>
        </p:nvSpPr>
        <p:spPr>
          <a:xfrm flipH="1">
            <a:off x="0" y="1"/>
            <a:ext cx="4561928" cy="1238887"/>
          </a:xfrm>
          <a:custGeom>
            <a:avLst/>
            <a:gdLst>
              <a:gd name="connsiteX0" fmla="*/ 4561928 w 4561928"/>
              <a:gd name="connsiteY0" fmla="*/ 0 h 1238887"/>
              <a:gd name="connsiteX1" fmla="*/ 2950305 w 4561928"/>
              <a:gd name="connsiteY1" fmla="*/ 0 h 1238887"/>
              <a:gd name="connsiteX2" fmla="*/ 2915114 w 4561928"/>
              <a:gd name="connsiteY2" fmla="*/ 19404 h 1238887"/>
              <a:gd name="connsiteX3" fmla="*/ 2753605 w 4561928"/>
              <a:gd name="connsiteY3" fmla="*/ 173983 h 1238887"/>
              <a:gd name="connsiteX4" fmla="*/ 1905674 w 4561928"/>
              <a:gd name="connsiteY4" fmla="*/ 424510 h 1238887"/>
              <a:gd name="connsiteX5" fmla="*/ 0 w 4561928"/>
              <a:gd name="connsiteY5" fmla="*/ 1233098 h 1238887"/>
              <a:gd name="connsiteX6" fmla="*/ 4511496 w 4561928"/>
              <a:gd name="connsiteY6" fmla="*/ 267276 h 1238887"/>
              <a:gd name="connsiteX7" fmla="*/ 4561928 w 4561928"/>
              <a:gd name="connsiteY7" fmla="*/ 236218 h 1238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1928" h="1238887">
                <a:moveTo>
                  <a:pt x="4561928" y="0"/>
                </a:moveTo>
                <a:lnTo>
                  <a:pt x="2950305" y="0"/>
                </a:lnTo>
                <a:lnTo>
                  <a:pt x="2915114" y="19404"/>
                </a:lnTo>
                <a:cubicBezTo>
                  <a:pt x="2856560" y="58705"/>
                  <a:pt x="2802466" y="109841"/>
                  <a:pt x="2753605" y="173983"/>
                </a:cubicBezTo>
                <a:cubicBezTo>
                  <a:pt x="2755636" y="129208"/>
                  <a:pt x="2347027" y="46867"/>
                  <a:pt x="1905674" y="424510"/>
                </a:cubicBezTo>
                <a:cubicBezTo>
                  <a:pt x="1386347" y="868807"/>
                  <a:pt x="1545495" y="961961"/>
                  <a:pt x="0" y="1233098"/>
                </a:cubicBezTo>
                <a:cubicBezTo>
                  <a:pt x="1062338" y="1285779"/>
                  <a:pt x="3293252" y="980107"/>
                  <a:pt x="4511496" y="267276"/>
                </a:cubicBezTo>
                <a:lnTo>
                  <a:pt x="4561928" y="236218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70000"/>
                </a:schemeClr>
              </a:gs>
            </a:gsLst>
            <a:lin ang="10800000" scaled="1"/>
            <a:tileRect/>
          </a:gradFill>
          <a:ln w="507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>
            <p:custDataLst>
              <p:tags r:id="rId11"/>
            </p:custDataLst>
          </p:nvPr>
        </p:nvSpPr>
        <p:spPr>
          <a:xfrm>
            <a:off x="0" y="5572278"/>
            <a:ext cx="12192000" cy="1285722"/>
          </a:xfrm>
          <a:custGeom>
            <a:avLst/>
            <a:gdLst>
              <a:gd name="connsiteX0" fmla="*/ 6219979 w 12192000"/>
              <a:gd name="connsiteY0" fmla="*/ 0 h 1285722"/>
              <a:gd name="connsiteX1" fmla="*/ 12159594 w 12192000"/>
              <a:gd name="connsiteY1" fmla="*/ 982922 h 1285722"/>
              <a:gd name="connsiteX2" fmla="*/ 12192000 w 12192000"/>
              <a:gd name="connsiteY2" fmla="*/ 998085 h 1285722"/>
              <a:gd name="connsiteX3" fmla="*/ 12192000 w 12192000"/>
              <a:gd name="connsiteY3" fmla="*/ 1285722 h 1285722"/>
              <a:gd name="connsiteX4" fmla="*/ 0 w 12192000"/>
              <a:gd name="connsiteY4" fmla="*/ 1285722 h 1285722"/>
              <a:gd name="connsiteX5" fmla="*/ 0 w 12192000"/>
              <a:gd name="connsiteY5" fmla="*/ 952254 h 1285722"/>
              <a:gd name="connsiteX6" fmla="*/ 187963 w 12192000"/>
              <a:gd name="connsiteY6" fmla="*/ 877083 h 1285722"/>
              <a:gd name="connsiteX7" fmla="*/ 6219979 w 12192000"/>
              <a:gd name="connsiteY7" fmla="*/ 0 h 1285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1285722">
                <a:moveTo>
                  <a:pt x="6219979" y="0"/>
                </a:moveTo>
                <a:cubicBezTo>
                  <a:pt x="9346230" y="0"/>
                  <a:pt x="11205083" y="561670"/>
                  <a:pt x="12159594" y="982922"/>
                </a:cubicBezTo>
                <a:lnTo>
                  <a:pt x="12192000" y="998085"/>
                </a:lnTo>
                <a:lnTo>
                  <a:pt x="12192000" y="1285722"/>
                </a:lnTo>
                <a:lnTo>
                  <a:pt x="0" y="1285722"/>
                </a:lnTo>
                <a:lnTo>
                  <a:pt x="0" y="952254"/>
                </a:lnTo>
                <a:lnTo>
                  <a:pt x="187963" y="877083"/>
                </a:lnTo>
                <a:cubicBezTo>
                  <a:pt x="1182074" y="501190"/>
                  <a:pt x="3093729" y="0"/>
                  <a:pt x="6219979" y="0"/>
                </a:cubicBezTo>
                <a:close/>
              </a:path>
            </a:pathLst>
          </a:custGeom>
          <a:gradFill flip="none" rotWithShape="1">
            <a:gsLst>
              <a:gs pos="39000">
                <a:schemeClr val="accent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  <a:tileRect/>
          </a:gradFill>
          <a:ln w="460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" name="任意多边形: 形状 9"/>
          <p:cNvSpPr/>
          <p:nvPr>
            <p:custDataLst>
              <p:tags r:id="rId12"/>
            </p:custDataLst>
          </p:nvPr>
        </p:nvSpPr>
        <p:spPr>
          <a:xfrm>
            <a:off x="1865124" y="6028877"/>
            <a:ext cx="8461752" cy="829123"/>
          </a:xfrm>
          <a:custGeom>
            <a:avLst/>
            <a:gdLst>
              <a:gd name="connsiteX0" fmla="*/ 4582907 w 8461752"/>
              <a:gd name="connsiteY0" fmla="*/ 1244 h 829123"/>
              <a:gd name="connsiteX1" fmla="*/ 5089373 w 8461752"/>
              <a:gd name="connsiteY1" fmla="*/ 140013 h 829123"/>
              <a:gd name="connsiteX2" fmla="*/ 5463286 w 8461752"/>
              <a:gd name="connsiteY2" fmla="*/ 467314 h 829123"/>
              <a:gd name="connsiteX3" fmla="*/ 6205353 w 8461752"/>
              <a:gd name="connsiteY3" fmla="*/ 351059 h 829123"/>
              <a:gd name="connsiteX4" fmla="*/ 7167033 w 8461752"/>
              <a:gd name="connsiteY4" fmla="*/ 150883 h 829123"/>
              <a:gd name="connsiteX5" fmla="*/ 7754018 w 8461752"/>
              <a:gd name="connsiteY5" fmla="*/ 239318 h 829123"/>
              <a:gd name="connsiteX6" fmla="*/ 8289831 w 8461752"/>
              <a:gd name="connsiteY6" fmla="*/ 647453 h 829123"/>
              <a:gd name="connsiteX7" fmla="*/ 8461752 w 8461752"/>
              <a:gd name="connsiteY7" fmla="*/ 829123 h 829123"/>
              <a:gd name="connsiteX8" fmla="*/ 0 w 8461752"/>
              <a:gd name="connsiteY8" fmla="*/ 829123 h 829123"/>
              <a:gd name="connsiteX9" fmla="*/ 68798 w 8461752"/>
              <a:gd name="connsiteY9" fmla="*/ 787641 h 829123"/>
              <a:gd name="connsiteX10" fmla="*/ 1725910 w 8461752"/>
              <a:gd name="connsiteY10" fmla="*/ 206984 h 829123"/>
              <a:gd name="connsiteX11" fmla="*/ 2170432 w 8461752"/>
              <a:gd name="connsiteY11" fmla="*/ 211913 h 829123"/>
              <a:gd name="connsiteX12" fmla="*/ 2632134 w 8461752"/>
              <a:gd name="connsiteY12" fmla="*/ 472472 h 829123"/>
              <a:gd name="connsiteX13" fmla="*/ 3472862 w 8461752"/>
              <a:gd name="connsiteY13" fmla="*/ 421991 h 829123"/>
              <a:gd name="connsiteX14" fmla="*/ 4260437 w 8461752"/>
              <a:gd name="connsiteY14" fmla="*/ 62357 h 829123"/>
              <a:gd name="connsiteX15" fmla="*/ 4582907 w 8461752"/>
              <a:gd name="connsiteY15" fmla="*/ 1244 h 829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461752" h="829123">
                <a:moveTo>
                  <a:pt x="4582907" y="1244"/>
                </a:moveTo>
                <a:cubicBezTo>
                  <a:pt x="4765322" y="-7637"/>
                  <a:pt x="4946041" y="30276"/>
                  <a:pt x="5089373" y="140013"/>
                </a:cubicBezTo>
                <a:cubicBezTo>
                  <a:pt x="5221518" y="241207"/>
                  <a:pt x="5312808" y="396151"/>
                  <a:pt x="5463286" y="467314"/>
                </a:cubicBezTo>
                <a:cubicBezTo>
                  <a:pt x="5696900" y="577811"/>
                  <a:pt x="5965520" y="447278"/>
                  <a:pt x="6205353" y="351059"/>
                </a:cubicBezTo>
                <a:cubicBezTo>
                  <a:pt x="6510821" y="228494"/>
                  <a:pt x="6838029" y="160418"/>
                  <a:pt x="7167033" y="150883"/>
                </a:cubicBezTo>
                <a:cubicBezTo>
                  <a:pt x="7366380" y="145080"/>
                  <a:pt x="7570332" y="161661"/>
                  <a:pt x="7754018" y="239318"/>
                </a:cubicBezTo>
                <a:cubicBezTo>
                  <a:pt x="7962161" y="327338"/>
                  <a:pt x="8130325" y="487350"/>
                  <a:pt x="8289831" y="647453"/>
                </a:cubicBezTo>
                <a:lnTo>
                  <a:pt x="8461752" y="829123"/>
                </a:lnTo>
                <a:lnTo>
                  <a:pt x="0" y="829123"/>
                </a:lnTo>
                <a:lnTo>
                  <a:pt x="68798" y="787641"/>
                </a:lnTo>
                <a:cubicBezTo>
                  <a:pt x="581373" y="498862"/>
                  <a:pt x="1145040" y="300601"/>
                  <a:pt x="1725910" y="206984"/>
                </a:cubicBezTo>
                <a:cubicBezTo>
                  <a:pt x="1873577" y="183171"/>
                  <a:pt x="2027877" y="166498"/>
                  <a:pt x="2170432" y="211913"/>
                </a:cubicBezTo>
                <a:cubicBezTo>
                  <a:pt x="2339241" y="265710"/>
                  <a:pt x="2470557" y="399744"/>
                  <a:pt x="2632134" y="472472"/>
                </a:cubicBezTo>
                <a:cubicBezTo>
                  <a:pt x="2895504" y="590984"/>
                  <a:pt x="3205993" y="532442"/>
                  <a:pt x="3472862" y="421991"/>
                </a:cubicBezTo>
                <a:cubicBezTo>
                  <a:pt x="3739732" y="311540"/>
                  <a:pt x="3985876" y="151989"/>
                  <a:pt x="4260437" y="62357"/>
                </a:cubicBezTo>
                <a:cubicBezTo>
                  <a:pt x="4363398" y="28745"/>
                  <a:pt x="4473458" y="6572"/>
                  <a:pt x="4582907" y="1244"/>
                </a:cubicBezTo>
                <a:close/>
              </a:path>
            </a:pathLst>
          </a:custGeom>
          <a:solidFill>
            <a:schemeClr val="accent2">
              <a:alpha val="25000"/>
            </a:schemeClr>
          </a:solidFill>
          <a:ln w="460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0" name="任意多边形: 形状 99"/>
          <p:cNvSpPr/>
          <p:nvPr>
            <p:custDataLst>
              <p:tags r:id="rId13"/>
            </p:custDataLst>
          </p:nvPr>
        </p:nvSpPr>
        <p:spPr>
          <a:xfrm>
            <a:off x="3657612" y="5758063"/>
            <a:ext cx="4876229" cy="913332"/>
          </a:xfrm>
          <a:custGeom>
            <a:avLst/>
            <a:gdLst>
              <a:gd name="connsiteX0" fmla="*/ 1448281 w 4876229"/>
              <a:gd name="connsiteY0" fmla="*/ 786765 h 913332"/>
              <a:gd name="connsiteX1" fmla="*/ 1446340 w 4876229"/>
              <a:gd name="connsiteY1" fmla="*/ 798148 h 913332"/>
              <a:gd name="connsiteX2" fmla="*/ 1448626 w 4876229"/>
              <a:gd name="connsiteY2" fmla="*/ 786851 h 913332"/>
              <a:gd name="connsiteX3" fmla="*/ 1448281 w 4876229"/>
              <a:gd name="connsiteY3" fmla="*/ 786765 h 913332"/>
              <a:gd name="connsiteX4" fmla="*/ 4739884 w 4876229"/>
              <a:gd name="connsiteY4" fmla="*/ 741447 h 913332"/>
              <a:gd name="connsiteX5" fmla="*/ 4738159 w 4876229"/>
              <a:gd name="connsiteY5" fmla="*/ 751494 h 913332"/>
              <a:gd name="connsiteX6" fmla="*/ 4740185 w 4876229"/>
              <a:gd name="connsiteY6" fmla="*/ 741533 h 913332"/>
              <a:gd name="connsiteX7" fmla="*/ 4739884 w 4876229"/>
              <a:gd name="connsiteY7" fmla="*/ 741447 h 913332"/>
              <a:gd name="connsiteX8" fmla="*/ 133399 w 4876229"/>
              <a:gd name="connsiteY8" fmla="*/ 718033 h 913332"/>
              <a:gd name="connsiteX9" fmla="*/ 131458 w 4876229"/>
              <a:gd name="connsiteY9" fmla="*/ 729416 h 913332"/>
              <a:gd name="connsiteX10" fmla="*/ 133744 w 4876229"/>
              <a:gd name="connsiteY10" fmla="*/ 718119 h 913332"/>
              <a:gd name="connsiteX11" fmla="*/ 133399 w 4876229"/>
              <a:gd name="connsiteY11" fmla="*/ 718033 h 913332"/>
              <a:gd name="connsiteX12" fmla="*/ 1477904 w 4876229"/>
              <a:gd name="connsiteY12" fmla="*/ 637443 h 913332"/>
              <a:gd name="connsiteX13" fmla="*/ 1503775 w 4876229"/>
              <a:gd name="connsiteY13" fmla="*/ 718550 h 913332"/>
              <a:gd name="connsiteX14" fmla="*/ 1574836 w 4876229"/>
              <a:gd name="connsiteY14" fmla="*/ 706218 h 913332"/>
              <a:gd name="connsiteX15" fmla="*/ 1586899 w 4876229"/>
              <a:gd name="connsiteY15" fmla="*/ 732618 h 913332"/>
              <a:gd name="connsiteX16" fmla="*/ 1523123 w 4876229"/>
              <a:gd name="connsiteY16" fmla="*/ 757518 h 913332"/>
              <a:gd name="connsiteX17" fmla="*/ 1523050 w 4876229"/>
              <a:gd name="connsiteY17" fmla="*/ 757530 h 913332"/>
              <a:gd name="connsiteX18" fmla="*/ 1523093 w 4876229"/>
              <a:gd name="connsiteY18" fmla="*/ 757530 h 913332"/>
              <a:gd name="connsiteX19" fmla="*/ 1523123 w 4876229"/>
              <a:gd name="connsiteY19" fmla="*/ 757518 h 913332"/>
              <a:gd name="connsiteX20" fmla="*/ 1550893 w 4876229"/>
              <a:gd name="connsiteY20" fmla="*/ 753040 h 913332"/>
              <a:gd name="connsiteX21" fmla="*/ 1602950 w 4876229"/>
              <a:gd name="connsiteY21" fmla="*/ 784091 h 913332"/>
              <a:gd name="connsiteX22" fmla="*/ 1519945 w 4876229"/>
              <a:gd name="connsiteY22" fmla="*/ 802633 h 913332"/>
              <a:gd name="connsiteX23" fmla="*/ 1564013 w 4876229"/>
              <a:gd name="connsiteY23" fmla="*/ 861965 h 913332"/>
              <a:gd name="connsiteX24" fmla="*/ 1489891 w 4876229"/>
              <a:gd name="connsiteY24" fmla="*/ 822813 h 913332"/>
              <a:gd name="connsiteX25" fmla="*/ 1473721 w 4876229"/>
              <a:gd name="connsiteY25" fmla="*/ 913320 h 913332"/>
              <a:gd name="connsiteX26" fmla="*/ 1440649 w 4876229"/>
              <a:gd name="connsiteY26" fmla="*/ 863000 h 913332"/>
              <a:gd name="connsiteX27" fmla="*/ 1404127 w 4876229"/>
              <a:gd name="connsiteY27" fmla="*/ 908318 h 913332"/>
              <a:gd name="connsiteX28" fmla="*/ 1380756 w 4876229"/>
              <a:gd name="connsiteY28" fmla="*/ 841612 h 913332"/>
              <a:gd name="connsiteX29" fmla="*/ 1329573 w 4876229"/>
              <a:gd name="connsiteY29" fmla="*/ 860283 h 913332"/>
              <a:gd name="connsiteX30" fmla="*/ 1415424 w 4876229"/>
              <a:gd name="connsiteY30" fmla="*/ 789697 h 913332"/>
              <a:gd name="connsiteX31" fmla="*/ 1315516 w 4876229"/>
              <a:gd name="connsiteY31" fmla="*/ 778270 h 913332"/>
              <a:gd name="connsiteX32" fmla="*/ 1404471 w 4876229"/>
              <a:gd name="connsiteY32" fmla="*/ 763912 h 913332"/>
              <a:gd name="connsiteX33" fmla="*/ 1348675 w 4876229"/>
              <a:gd name="connsiteY33" fmla="*/ 694619 h 913332"/>
              <a:gd name="connsiteX34" fmla="*/ 1436121 w 4876229"/>
              <a:gd name="connsiteY34" fmla="*/ 738256 h 913332"/>
              <a:gd name="connsiteX35" fmla="*/ 1477904 w 4876229"/>
              <a:gd name="connsiteY35" fmla="*/ 637443 h 913332"/>
              <a:gd name="connsiteX36" fmla="*/ 4765885 w 4876229"/>
              <a:gd name="connsiteY36" fmla="*/ 609977 h 913332"/>
              <a:gd name="connsiteX37" fmla="*/ 4788695 w 4876229"/>
              <a:gd name="connsiteY37" fmla="*/ 681425 h 913332"/>
              <a:gd name="connsiteX38" fmla="*/ 4851261 w 4876229"/>
              <a:gd name="connsiteY38" fmla="*/ 670559 h 913332"/>
              <a:gd name="connsiteX39" fmla="*/ 4805727 w 4876229"/>
              <a:gd name="connsiteY39" fmla="*/ 715748 h 913332"/>
              <a:gd name="connsiteX40" fmla="*/ 4876098 w 4876229"/>
              <a:gd name="connsiteY40" fmla="*/ 739119 h 913332"/>
              <a:gd name="connsiteX41" fmla="*/ 4802967 w 4876229"/>
              <a:gd name="connsiteY41" fmla="*/ 755461 h 913332"/>
              <a:gd name="connsiteX42" fmla="*/ 4841818 w 4876229"/>
              <a:gd name="connsiteY42" fmla="*/ 807721 h 913332"/>
              <a:gd name="connsiteX43" fmla="*/ 4776535 w 4876229"/>
              <a:gd name="connsiteY43" fmla="*/ 773269 h 913332"/>
              <a:gd name="connsiteX44" fmla="*/ 4762262 w 4876229"/>
              <a:gd name="connsiteY44" fmla="*/ 852953 h 913332"/>
              <a:gd name="connsiteX45" fmla="*/ 4733114 w 4876229"/>
              <a:gd name="connsiteY45" fmla="*/ 808670 h 913332"/>
              <a:gd name="connsiteX46" fmla="*/ 4700947 w 4876229"/>
              <a:gd name="connsiteY46" fmla="*/ 848598 h 913332"/>
              <a:gd name="connsiteX47" fmla="*/ 4680379 w 4876229"/>
              <a:gd name="connsiteY47" fmla="*/ 789827 h 913332"/>
              <a:gd name="connsiteX48" fmla="*/ 4635276 w 4876229"/>
              <a:gd name="connsiteY48" fmla="*/ 806255 h 913332"/>
              <a:gd name="connsiteX49" fmla="*/ 4710864 w 4876229"/>
              <a:gd name="connsiteY49" fmla="*/ 744077 h 913332"/>
              <a:gd name="connsiteX50" fmla="*/ 4622858 w 4876229"/>
              <a:gd name="connsiteY50" fmla="*/ 734031 h 913332"/>
              <a:gd name="connsiteX51" fmla="*/ 4701206 w 4876229"/>
              <a:gd name="connsiteY51" fmla="*/ 721353 h 913332"/>
              <a:gd name="connsiteX52" fmla="*/ 4652050 w 4876229"/>
              <a:gd name="connsiteY52" fmla="*/ 660297 h 913332"/>
              <a:gd name="connsiteX53" fmla="*/ 4729061 w 4876229"/>
              <a:gd name="connsiteY53" fmla="*/ 698759 h 913332"/>
              <a:gd name="connsiteX54" fmla="*/ 4765885 w 4876229"/>
              <a:gd name="connsiteY54" fmla="*/ 609977 h 913332"/>
              <a:gd name="connsiteX55" fmla="*/ 163022 w 4876229"/>
              <a:gd name="connsiteY55" fmla="*/ 568711 h 913332"/>
              <a:gd name="connsiteX56" fmla="*/ 188893 w 4876229"/>
              <a:gd name="connsiteY56" fmla="*/ 649818 h 913332"/>
              <a:gd name="connsiteX57" fmla="*/ 259954 w 4876229"/>
              <a:gd name="connsiteY57" fmla="*/ 637486 h 913332"/>
              <a:gd name="connsiteX58" fmla="*/ 208211 w 4876229"/>
              <a:gd name="connsiteY58" fmla="*/ 688798 h 913332"/>
              <a:gd name="connsiteX59" fmla="*/ 288111 w 4876229"/>
              <a:gd name="connsiteY59" fmla="*/ 715359 h 913332"/>
              <a:gd name="connsiteX60" fmla="*/ 205106 w 4876229"/>
              <a:gd name="connsiteY60" fmla="*/ 733901 h 913332"/>
              <a:gd name="connsiteX61" fmla="*/ 249174 w 4876229"/>
              <a:gd name="connsiteY61" fmla="*/ 793233 h 913332"/>
              <a:gd name="connsiteX62" fmla="*/ 175052 w 4876229"/>
              <a:gd name="connsiteY62" fmla="*/ 754081 h 913332"/>
              <a:gd name="connsiteX63" fmla="*/ 158882 w 4876229"/>
              <a:gd name="connsiteY63" fmla="*/ 844588 h 913332"/>
              <a:gd name="connsiteX64" fmla="*/ 125810 w 4876229"/>
              <a:gd name="connsiteY64" fmla="*/ 794268 h 913332"/>
              <a:gd name="connsiteX65" fmla="*/ 89288 w 4876229"/>
              <a:gd name="connsiteY65" fmla="*/ 839586 h 913332"/>
              <a:gd name="connsiteX66" fmla="*/ 65917 w 4876229"/>
              <a:gd name="connsiteY66" fmla="*/ 772881 h 913332"/>
              <a:gd name="connsiteX67" fmla="*/ 14734 w 4876229"/>
              <a:gd name="connsiteY67" fmla="*/ 791551 h 913332"/>
              <a:gd name="connsiteX68" fmla="*/ 100585 w 4876229"/>
              <a:gd name="connsiteY68" fmla="*/ 720965 h 913332"/>
              <a:gd name="connsiteX69" fmla="*/ 634 w 4876229"/>
              <a:gd name="connsiteY69" fmla="*/ 709538 h 913332"/>
              <a:gd name="connsiteX70" fmla="*/ 89589 w 4876229"/>
              <a:gd name="connsiteY70" fmla="*/ 695180 h 913332"/>
              <a:gd name="connsiteX71" fmla="*/ 33793 w 4876229"/>
              <a:gd name="connsiteY71" fmla="*/ 625887 h 913332"/>
              <a:gd name="connsiteX72" fmla="*/ 121239 w 4876229"/>
              <a:gd name="connsiteY72" fmla="*/ 669524 h 913332"/>
              <a:gd name="connsiteX73" fmla="*/ 163022 w 4876229"/>
              <a:gd name="connsiteY73" fmla="*/ 568711 h 913332"/>
              <a:gd name="connsiteX74" fmla="*/ 2425926 w 4876229"/>
              <a:gd name="connsiteY74" fmla="*/ 504722 h 913332"/>
              <a:gd name="connsiteX75" fmla="*/ 2424373 w 4876229"/>
              <a:gd name="connsiteY75" fmla="*/ 513648 h 913332"/>
              <a:gd name="connsiteX76" fmla="*/ 2426184 w 4876229"/>
              <a:gd name="connsiteY76" fmla="*/ 504808 h 913332"/>
              <a:gd name="connsiteX77" fmla="*/ 2425926 w 4876229"/>
              <a:gd name="connsiteY77" fmla="*/ 504722 h 913332"/>
              <a:gd name="connsiteX78" fmla="*/ 2449037 w 4876229"/>
              <a:gd name="connsiteY78" fmla="*/ 387869 h 913332"/>
              <a:gd name="connsiteX79" fmla="*/ 2469304 w 4876229"/>
              <a:gd name="connsiteY79" fmla="*/ 451341 h 913332"/>
              <a:gd name="connsiteX80" fmla="*/ 2524928 w 4876229"/>
              <a:gd name="connsiteY80" fmla="*/ 441682 h 913332"/>
              <a:gd name="connsiteX81" fmla="*/ 2534393 w 4876229"/>
              <a:gd name="connsiteY81" fmla="*/ 462374 h 913332"/>
              <a:gd name="connsiteX82" fmla="*/ 2484620 w 4876229"/>
              <a:gd name="connsiteY82" fmla="*/ 481815 h 913332"/>
              <a:gd name="connsiteX83" fmla="*/ 2484439 w 4876229"/>
              <a:gd name="connsiteY83" fmla="*/ 481826 h 913332"/>
              <a:gd name="connsiteX84" fmla="*/ 2484482 w 4876229"/>
              <a:gd name="connsiteY84" fmla="*/ 481869 h 913332"/>
              <a:gd name="connsiteX85" fmla="*/ 2484620 w 4876229"/>
              <a:gd name="connsiteY85" fmla="*/ 481815 h 913332"/>
              <a:gd name="connsiteX86" fmla="*/ 2525596 w 4876229"/>
              <a:gd name="connsiteY86" fmla="*/ 479347 h 913332"/>
              <a:gd name="connsiteX87" fmla="*/ 2546962 w 4876229"/>
              <a:gd name="connsiteY87" fmla="*/ 502609 h 913332"/>
              <a:gd name="connsiteX88" fmla="*/ 2481981 w 4876229"/>
              <a:gd name="connsiteY88" fmla="*/ 517097 h 913332"/>
              <a:gd name="connsiteX89" fmla="*/ 2516476 w 4876229"/>
              <a:gd name="connsiteY89" fmla="*/ 563537 h 913332"/>
              <a:gd name="connsiteX90" fmla="*/ 2458481 w 4876229"/>
              <a:gd name="connsiteY90" fmla="*/ 532922 h 913332"/>
              <a:gd name="connsiteX91" fmla="*/ 2445804 w 4876229"/>
              <a:gd name="connsiteY91" fmla="*/ 603767 h 913332"/>
              <a:gd name="connsiteX92" fmla="*/ 2419932 w 4876229"/>
              <a:gd name="connsiteY92" fmla="*/ 564399 h 913332"/>
              <a:gd name="connsiteX93" fmla="*/ 2391344 w 4876229"/>
              <a:gd name="connsiteY93" fmla="*/ 599886 h 913332"/>
              <a:gd name="connsiteX94" fmla="*/ 2373061 w 4876229"/>
              <a:gd name="connsiteY94" fmla="*/ 547669 h 913332"/>
              <a:gd name="connsiteX95" fmla="*/ 2333003 w 4876229"/>
              <a:gd name="connsiteY95" fmla="*/ 562286 h 913332"/>
              <a:gd name="connsiteX96" fmla="*/ 2400183 w 4876229"/>
              <a:gd name="connsiteY96" fmla="*/ 507051 h 913332"/>
              <a:gd name="connsiteX97" fmla="*/ 2321965 w 4876229"/>
              <a:gd name="connsiteY97" fmla="*/ 498125 h 913332"/>
              <a:gd name="connsiteX98" fmla="*/ 2391560 w 4876229"/>
              <a:gd name="connsiteY98" fmla="*/ 486871 h 913332"/>
              <a:gd name="connsiteX99" fmla="*/ 2347880 w 4876229"/>
              <a:gd name="connsiteY99" fmla="*/ 432627 h 913332"/>
              <a:gd name="connsiteX100" fmla="*/ 2416310 w 4876229"/>
              <a:gd name="connsiteY100" fmla="*/ 466777 h 913332"/>
              <a:gd name="connsiteX101" fmla="*/ 2449037 w 4876229"/>
              <a:gd name="connsiteY101" fmla="*/ 387869 h 913332"/>
              <a:gd name="connsiteX102" fmla="*/ 3731969 w 4876229"/>
              <a:gd name="connsiteY102" fmla="*/ 117081 h 913332"/>
              <a:gd name="connsiteX103" fmla="*/ 3730416 w 4876229"/>
              <a:gd name="connsiteY103" fmla="*/ 126006 h 913332"/>
              <a:gd name="connsiteX104" fmla="*/ 3732227 w 4876229"/>
              <a:gd name="connsiteY104" fmla="*/ 117167 h 913332"/>
              <a:gd name="connsiteX105" fmla="*/ 3731969 w 4876229"/>
              <a:gd name="connsiteY105" fmla="*/ 117081 h 913332"/>
              <a:gd name="connsiteX106" fmla="*/ 3755081 w 4876229"/>
              <a:gd name="connsiteY106" fmla="*/ 227 h 913332"/>
              <a:gd name="connsiteX107" fmla="*/ 3775347 w 4876229"/>
              <a:gd name="connsiteY107" fmla="*/ 63699 h 913332"/>
              <a:gd name="connsiteX108" fmla="*/ 3830971 w 4876229"/>
              <a:gd name="connsiteY108" fmla="*/ 54040 h 913332"/>
              <a:gd name="connsiteX109" fmla="*/ 3840436 w 4876229"/>
              <a:gd name="connsiteY109" fmla="*/ 74732 h 913332"/>
              <a:gd name="connsiteX110" fmla="*/ 3790663 w 4876229"/>
              <a:gd name="connsiteY110" fmla="*/ 94173 h 913332"/>
              <a:gd name="connsiteX111" fmla="*/ 3790482 w 4876229"/>
              <a:gd name="connsiteY111" fmla="*/ 94184 h 913332"/>
              <a:gd name="connsiteX112" fmla="*/ 3790525 w 4876229"/>
              <a:gd name="connsiteY112" fmla="*/ 94227 h 913332"/>
              <a:gd name="connsiteX113" fmla="*/ 3790663 w 4876229"/>
              <a:gd name="connsiteY113" fmla="*/ 94173 h 913332"/>
              <a:gd name="connsiteX114" fmla="*/ 3831639 w 4876229"/>
              <a:gd name="connsiteY114" fmla="*/ 91705 h 913332"/>
              <a:gd name="connsiteX115" fmla="*/ 3853005 w 4876229"/>
              <a:gd name="connsiteY115" fmla="*/ 114968 h 913332"/>
              <a:gd name="connsiteX116" fmla="*/ 3788024 w 4876229"/>
              <a:gd name="connsiteY116" fmla="*/ 129456 h 913332"/>
              <a:gd name="connsiteX117" fmla="*/ 3822519 w 4876229"/>
              <a:gd name="connsiteY117" fmla="*/ 175895 h 913332"/>
              <a:gd name="connsiteX118" fmla="*/ 3764524 w 4876229"/>
              <a:gd name="connsiteY118" fmla="*/ 145281 h 913332"/>
              <a:gd name="connsiteX119" fmla="*/ 3751847 w 4876229"/>
              <a:gd name="connsiteY119" fmla="*/ 216125 h 913332"/>
              <a:gd name="connsiteX120" fmla="*/ 3725975 w 4876229"/>
              <a:gd name="connsiteY120" fmla="*/ 176758 h 913332"/>
              <a:gd name="connsiteX121" fmla="*/ 3697387 w 4876229"/>
              <a:gd name="connsiteY121" fmla="*/ 212245 h 913332"/>
              <a:gd name="connsiteX122" fmla="*/ 3679104 w 4876229"/>
              <a:gd name="connsiteY122" fmla="*/ 160027 h 913332"/>
              <a:gd name="connsiteX123" fmla="*/ 3639046 w 4876229"/>
              <a:gd name="connsiteY123" fmla="*/ 174645 h 913332"/>
              <a:gd name="connsiteX124" fmla="*/ 3706226 w 4876229"/>
              <a:gd name="connsiteY124" fmla="*/ 119409 h 913332"/>
              <a:gd name="connsiteX125" fmla="*/ 3628008 w 4876229"/>
              <a:gd name="connsiteY125" fmla="*/ 110483 h 913332"/>
              <a:gd name="connsiteX126" fmla="*/ 3697603 w 4876229"/>
              <a:gd name="connsiteY126" fmla="*/ 99229 h 913332"/>
              <a:gd name="connsiteX127" fmla="*/ 3653923 w 4876229"/>
              <a:gd name="connsiteY127" fmla="*/ 44985 h 913332"/>
              <a:gd name="connsiteX128" fmla="*/ 3722353 w 4876229"/>
              <a:gd name="connsiteY128" fmla="*/ 79136 h 913332"/>
              <a:gd name="connsiteX129" fmla="*/ 3755081 w 4876229"/>
              <a:gd name="connsiteY129" fmla="*/ 227 h 91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4876229" h="913332">
                <a:moveTo>
                  <a:pt x="1448281" y="786765"/>
                </a:moveTo>
                <a:cubicBezTo>
                  <a:pt x="1447548" y="790516"/>
                  <a:pt x="1446901" y="794311"/>
                  <a:pt x="1446340" y="798148"/>
                </a:cubicBezTo>
                <a:cubicBezTo>
                  <a:pt x="1447375" y="792586"/>
                  <a:pt x="1448238" y="788619"/>
                  <a:pt x="1448626" y="786851"/>
                </a:cubicBezTo>
                <a:cubicBezTo>
                  <a:pt x="1448496" y="786808"/>
                  <a:pt x="1448281" y="786765"/>
                  <a:pt x="1448281" y="786765"/>
                </a:cubicBezTo>
                <a:close/>
                <a:moveTo>
                  <a:pt x="4739884" y="741447"/>
                </a:moveTo>
                <a:cubicBezTo>
                  <a:pt x="4739237" y="744767"/>
                  <a:pt x="4738676" y="748131"/>
                  <a:pt x="4738159" y="751494"/>
                </a:cubicBezTo>
                <a:cubicBezTo>
                  <a:pt x="4739065" y="746578"/>
                  <a:pt x="4739840" y="743086"/>
                  <a:pt x="4740185" y="741533"/>
                </a:cubicBezTo>
                <a:cubicBezTo>
                  <a:pt x="4740056" y="741490"/>
                  <a:pt x="4739884" y="741447"/>
                  <a:pt x="4739884" y="741447"/>
                </a:cubicBezTo>
                <a:close/>
                <a:moveTo>
                  <a:pt x="133399" y="718033"/>
                </a:moveTo>
                <a:cubicBezTo>
                  <a:pt x="132666" y="721784"/>
                  <a:pt x="132019" y="725579"/>
                  <a:pt x="131458" y="729416"/>
                </a:cubicBezTo>
                <a:cubicBezTo>
                  <a:pt x="132493" y="723854"/>
                  <a:pt x="133356" y="719887"/>
                  <a:pt x="133744" y="718119"/>
                </a:cubicBezTo>
                <a:cubicBezTo>
                  <a:pt x="133614" y="718076"/>
                  <a:pt x="133399" y="718033"/>
                  <a:pt x="133399" y="718033"/>
                </a:cubicBezTo>
                <a:close/>
                <a:moveTo>
                  <a:pt x="1477904" y="637443"/>
                </a:moveTo>
                <a:cubicBezTo>
                  <a:pt x="1525119" y="642833"/>
                  <a:pt x="1520333" y="681381"/>
                  <a:pt x="1503775" y="718550"/>
                </a:cubicBezTo>
                <a:cubicBezTo>
                  <a:pt x="1522964" y="702898"/>
                  <a:pt x="1546981" y="694145"/>
                  <a:pt x="1574836" y="706218"/>
                </a:cubicBezTo>
                <a:cubicBezTo>
                  <a:pt x="1598875" y="716632"/>
                  <a:pt x="1599209" y="724749"/>
                  <a:pt x="1586899" y="732618"/>
                </a:cubicBezTo>
                <a:lnTo>
                  <a:pt x="1523123" y="757518"/>
                </a:lnTo>
                <a:lnTo>
                  <a:pt x="1523050" y="757530"/>
                </a:lnTo>
                <a:lnTo>
                  <a:pt x="1523093" y="757530"/>
                </a:lnTo>
                <a:lnTo>
                  <a:pt x="1523123" y="757518"/>
                </a:lnTo>
                <a:lnTo>
                  <a:pt x="1550893" y="753040"/>
                </a:lnTo>
                <a:cubicBezTo>
                  <a:pt x="1577716" y="751057"/>
                  <a:pt x="1599877" y="757800"/>
                  <a:pt x="1602950" y="784091"/>
                </a:cubicBezTo>
                <a:cubicBezTo>
                  <a:pt x="1606011" y="810179"/>
                  <a:pt x="1562202" y="809316"/>
                  <a:pt x="1519945" y="802633"/>
                </a:cubicBezTo>
                <a:cubicBezTo>
                  <a:pt x="1548447" y="814275"/>
                  <a:pt x="1572464" y="832859"/>
                  <a:pt x="1564013" y="861965"/>
                </a:cubicBezTo>
                <a:cubicBezTo>
                  <a:pt x="1551163" y="906205"/>
                  <a:pt x="1532363" y="867010"/>
                  <a:pt x="1489891" y="822813"/>
                </a:cubicBezTo>
                <a:cubicBezTo>
                  <a:pt x="1514814" y="861318"/>
                  <a:pt x="1517056" y="912156"/>
                  <a:pt x="1473721" y="913320"/>
                </a:cubicBezTo>
                <a:cubicBezTo>
                  <a:pt x="1449747" y="913967"/>
                  <a:pt x="1441899" y="890165"/>
                  <a:pt x="1440649" y="863000"/>
                </a:cubicBezTo>
                <a:cubicBezTo>
                  <a:pt x="1437760" y="894692"/>
                  <a:pt x="1431637" y="916036"/>
                  <a:pt x="1404127" y="908318"/>
                </a:cubicBezTo>
                <a:cubicBezTo>
                  <a:pt x="1358204" y="895468"/>
                  <a:pt x="1362128" y="868088"/>
                  <a:pt x="1380756" y="841612"/>
                </a:cubicBezTo>
                <a:cubicBezTo>
                  <a:pt x="1360145" y="863215"/>
                  <a:pt x="1345355" y="876970"/>
                  <a:pt x="1329573" y="860283"/>
                </a:cubicBezTo>
                <a:cubicBezTo>
                  <a:pt x="1292577" y="821174"/>
                  <a:pt x="1368424" y="799140"/>
                  <a:pt x="1415424" y="789697"/>
                </a:cubicBezTo>
                <a:cubicBezTo>
                  <a:pt x="1351521" y="800563"/>
                  <a:pt x="1309134" y="824451"/>
                  <a:pt x="1315516" y="778270"/>
                </a:cubicBezTo>
                <a:cubicBezTo>
                  <a:pt x="1321035" y="738428"/>
                  <a:pt x="1367863" y="749036"/>
                  <a:pt x="1404471" y="763912"/>
                </a:cubicBezTo>
                <a:cubicBezTo>
                  <a:pt x="1362689" y="740541"/>
                  <a:pt x="1325347" y="713764"/>
                  <a:pt x="1348675" y="694619"/>
                </a:cubicBezTo>
                <a:cubicBezTo>
                  <a:pt x="1396969" y="654949"/>
                  <a:pt x="1423142" y="698586"/>
                  <a:pt x="1436121" y="738256"/>
                </a:cubicBezTo>
                <a:cubicBezTo>
                  <a:pt x="1431723" y="693369"/>
                  <a:pt x="1433706" y="632398"/>
                  <a:pt x="1477904" y="637443"/>
                </a:cubicBezTo>
                <a:close/>
                <a:moveTo>
                  <a:pt x="4765885" y="609977"/>
                </a:moveTo>
                <a:cubicBezTo>
                  <a:pt x="4807495" y="614720"/>
                  <a:pt x="4803312" y="648654"/>
                  <a:pt x="4788695" y="681425"/>
                </a:cubicBezTo>
                <a:cubicBezTo>
                  <a:pt x="4805597" y="667627"/>
                  <a:pt x="4826726" y="659952"/>
                  <a:pt x="4851261" y="670559"/>
                </a:cubicBezTo>
                <a:cubicBezTo>
                  <a:pt x="4893647" y="688885"/>
                  <a:pt x="4852468" y="699147"/>
                  <a:pt x="4805727" y="715748"/>
                </a:cubicBezTo>
                <a:cubicBezTo>
                  <a:pt x="4838972" y="707987"/>
                  <a:pt x="4872476" y="708245"/>
                  <a:pt x="4876098" y="739119"/>
                </a:cubicBezTo>
                <a:cubicBezTo>
                  <a:pt x="4878771" y="762144"/>
                  <a:pt x="4840222" y="761368"/>
                  <a:pt x="4802967" y="755461"/>
                </a:cubicBezTo>
                <a:cubicBezTo>
                  <a:pt x="4828106" y="765680"/>
                  <a:pt x="4849234" y="782065"/>
                  <a:pt x="4841818" y="807721"/>
                </a:cubicBezTo>
                <a:cubicBezTo>
                  <a:pt x="4830521" y="846744"/>
                  <a:pt x="4813920" y="812206"/>
                  <a:pt x="4776535" y="773269"/>
                </a:cubicBezTo>
                <a:cubicBezTo>
                  <a:pt x="4798483" y="807161"/>
                  <a:pt x="4800423" y="851919"/>
                  <a:pt x="4762262" y="852953"/>
                </a:cubicBezTo>
                <a:cubicBezTo>
                  <a:pt x="4741134" y="853557"/>
                  <a:pt x="4734192" y="832601"/>
                  <a:pt x="4733114" y="808670"/>
                </a:cubicBezTo>
                <a:cubicBezTo>
                  <a:pt x="4730570" y="836611"/>
                  <a:pt x="4725180" y="855368"/>
                  <a:pt x="4700947" y="848598"/>
                </a:cubicBezTo>
                <a:cubicBezTo>
                  <a:pt x="4660501" y="837258"/>
                  <a:pt x="4663994" y="813154"/>
                  <a:pt x="4680379" y="789827"/>
                </a:cubicBezTo>
                <a:cubicBezTo>
                  <a:pt x="4662226" y="808842"/>
                  <a:pt x="4649160" y="820959"/>
                  <a:pt x="4635276" y="806255"/>
                </a:cubicBezTo>
                <a:cubicBezTo>
                  <a:pt x="4602678" y="771803"/>
                  <a:pt x="4669470" y="752399"/>
                  <a:pt x="4710864" y="744077"/>
                </a:cubicBezTo>
                <a:cubicBezTo>
                  <a:pt x="4654550" y="753650"/>
                  <a:pt x="4617209" y="774692"/>
                  <a:pt x="4622858" y="734031"/>
                </a:cubicBezTo>
                <a:cubicBezTo>
                  <a:pt x="4627730" y="698888"/>
                  <a:pt x="4668952" y="708245"/>
                  <a:pt x="4701206" y="721353"/>
                </a:cubicBezTo>
                <a:cubicBezTo>
                  <a:pt x="4664382" y="700742"/>
                  <a:pt x="4631525" y="677156"/>
                  <a:pt x="4652050" y="660297"/>
                </a:cubicBezTo>
                <a:cubicBezTo>
                  <a:pt x="4694608" y="625370"/>
                  <a:pt x="4717634" y="663832"/>
                  <a:pt x="4729061" y="698759"/>
                </a:cubicBezTo>
                <a:cubicBezTo>
                  <a:pt x="4725223" y="659262"/>
                  <a:pt x="4726948" y="605535"/>
                  <a:pt x="4765885" y="609977"/>
                </a:cubicBezTo>
                <a:close/>
                <a:moveTo>
                  <a:pt x="163022" y="568711"/>
                </a:moveTo>
                <a:cubicBezTo>
                  <a:pt x="210237" y="574101"/>
                  <a:pt x="205451" y="612649"/>
                  <a:pt x="188893" y="649818"/>
                </a:cubicBezTo>
                <a:cubicBezTo>
                  <a:pt x="208081" y="634166"/>
                  <a:pt x="232099" y="625413"/>
                  <a:pt x="259954" y="637486"/>
                </a:cubicBezTo>
                <a:cubicBezTo>
                  <a:pt x="308032" y="658313"/>
                  <a:pt x="261291" y="669955"/>
                  <a:pt x="208211" y="688798"/>
                </a:cubicBezTo>
                <a:cubicBezTo>
                  <a:pt x="245983" y="680002"/>
                  <a:pt x="284015" y="680304"/>
                  <a:pt x="288111" y="715359"/>
                </a:cubicBezTo>
                <a:cubicBezTo>
                  <a:pt x="291172" y="741447"/>
                  <a:pt x="247363" y="740584"/>
                  <a:pt x="205106" y="733901"/>
                </a:cubicBezTo>
                <a:cubicBezTo>
                  <a:pt x="233608" y="745543"/>
                  <a:pt x="257626" y="764127"/>
                  <a:pt x="249174" y="793233"/>
                </a:cubicBezTo>
                <a:cubicBezTo>
                  <a:pt x="236325" y="837473"/>
                  <a:pt x="217525" y="798278"/>
                  <a:pt x="175052" y="754081"/>
                </a:cubicBezTo>
                <a:cubicBezTo>
                  <a:pt x="199975" y="792586"/>
                  <a:pt x="202217" y="843424"/>
                  <a:pt x="158882" y="844588"/>
                </a:cubicBezTo>
                <a:cubicBezTo>
                  <a:pt x="134908" y="845235"/>
                  <a:pt x="127060" y="821433"/>
                  <a:pt x="125810" y="794268"/>
                </a:cubicBezTo>
                <a:cubicBezTo>
                  <a:pt x="122921" y="825960"/>
                  <a:pt x="116798" y="847304"/>
                  <a:pt x="89288" y="839586"/>
                </a:cubicBezTo>
                <a:cubicBezTo>
                  <a:pt x="43365" y="826736"/>
                  <a:pt x="47289" y="799356"/>
                  <a:pt x="65917" y="772881"/>
                </a:cubicBezTo>
                <a:cubicBezTo>
                  <a:pt x="45306" y="794483"/>
                  <a:pt x="30516" y="808238"/>
                  <a:pt x="14734" y="791551"/>
                </a:cubicBezTo>
                <a:cubicBezTo>
                  <a:pt x="-22262" y="752442"/>
                  <a:pt x="53585" y="730408"/>
                  <a:pt x="100585" y="720965"/>
                </a:cubicBezTo>
                <a:cubicBezTo>
                  <a:pt x="36639" y="731831"/>
                  <a:pt x="-5748" y="755719"/>
                  <a:pt x="634" y="709538"/>
                </a:cubicBezTo>
                <a:cubicBezTo>
                  <a:pt x="6153" y="669696"/>
                  <a:pt x="52981" y="680304"/>
                  <a:pt x="89589" y="695180"/>
                </a:cubicBezTo>
                <a:cubicBezTo>
                  <a:pt x="47807" y="671809"/>
                  <a:pt x="10465" y="645032"/>
                  <a:pt x="33793" y="625887"/>
                </a:cubicBezTo>
                <a:cubicBezTo>
                  <a:pt x="82087" y="586217"/>
                  <a:pt x="108260" y="629854"/>
                  <a:pt x="121239" y="669524"/>
                </a:cubicBezTo>
                <a:cubicBezTo>
                  <a:pt x="116841" y="624637"/>
                  <a:pt x="118824" y="563666"/>
                  <a:pt x="163022" y="568711"/>
                </a:cubicBezTo>
                <a:close/>
                <a:moveTo>
                  <a:pt x="2425926" y="504722"/>
                </a:moveTo>
                <a:cubicBezTo>
                  <a:pt x="2425322" y="507697"/>
                  <a:pt x="2424804" y="510673"/>
                  <a:pt x="2424373" y="513648"/>
                </a:cubicBezTo>
                <a:cubicBezTo>
                  <a:pt x="2425193" y="509293"/>
                  <a:pt x="2425882" y="506188"/>
                  <a:pt x="2426184" y="504808"/>
                </a:cubicBezTo>
                <a:cubicBezTo>
                  <a:pt x="2426098" y="504765"/>
                  <a:pt x="2425926" y="504722"/>
                  <a:pt x="2425926" y="504722"/>
                </a:cubicBezTo>
                <a:close/>
                <a:moveTo>
                  <a:pt x="2449037" y="387869"/>
                </a:moveTo>
                <a:cubicBezTo>
                  <a:pt x="2486034" y="392052"/>
                  <a:pt x="2482283" y="422235"/>
                  <a:pt x="2469304" y="451341"/>
                </a:cubicBezTo>
                <a:cubicBezTo>
                  <a:pt x="2484309" y="439095"/>
                  <a:pt x="2503152" y="432239"/>
                  <a:pt x="2524928" y="441682"/>
                </a:cubicBezTo>
                <a:cubicBezTo>
                  <a:pt x="2543750" y="449853"/>
                  <a:pt x="2544019" y="456213"/>
                  <a:pt x="2534393" y="462374"/>
                </a:cubicBezTo>
                <a:lnTo>
                  <a:pt x="2484620" y="481815"/>
                </a:lnTo>
                <a:lnTo>
                  <a:pt x="2484439" y="481826"/>
                </a:lnTo>
                <a:lnTo>
                  <a:pt x="2484482" y="481869"/>
                </a:lnTo>
                <a:lnTo>
                  <a:pt x="2484620" y="481815"/>
                </a:lnTo>
                <a:lnTo>
                  <a:pt x="2525596" y="479347"/>
                </a:lnTo>
                <a:cubicBezTo>
                  <a:pt x="2537131" y="481977"/>
                  <a:pt x="2545367" y="488898"/>
                  <a:pt x="2546962" y="502609"/>
                </a:cubicBezTo>
                <a:cubicBezTo>
                  <a:pt x="2549333" y="523005"/>
                  <a:pt x="2515053" y="522358"/>
                  <a:pt x="2481981" y="517097"/>
                </a:cubicBezTo>
                <a:cubicBezTo>
                  <a:pt x="2504274" y="526196"/>
                  <a:pt x="2523074" y="540727"/>
                  <a:pt x="2516476" y="563537"/>
                </a:cubicBezTo>
                <a:cubicBezTo>
                  <a:pt x="2506430" y="598205"/>
                  <a:pt x="2491726" y="567504"/>
                  <a:pt x="2458481" y="532922"/>
                </a:cubicBezTo>
                <a:cubicBezTo>
                  <a:pt x="2477971" y="563063"/>
                  <a:pt x="2479739" y="602862"/>
                  <a:pt x="2445804" y="603767"/>
                </a:cubicBezTo>
                <a:cubicBezTo>
                  <a:pt x="2427047" y="604285"/>
                  <a:pt x="2420881" y="585657"/>
                  <a:pt x="2419932" y="564399"/>
                </a:cubicBezTo>
                <a:cubicBezTo>
                  <a:pt x="2417690" y="589236"/>
                  <a:pt x="2412861" y="605923"/>
                  <a:pt x="2391344" y="599886"/>
                </a:cubicBezTo>
                <a:cubicBezTo>
                  <a:pt x="2355382" y="589796"/>
                  <a:pt x="2358487" y="568409"/>
                  <a:pt x="2373061" y="547669"/>
                </a:cubicBezTo>
                <a:cubicBezTo>
                  <a:pt x="2356935" y="564572"/>
                  <a:pt x="2345335" y="575352"/>
                  <a:pt x="2333003" y="562286"/>
                </a:cubicBezTo>
                <a:cubicBezTo>
                  <a:pt x="2304027" y="531672"/>
                  <a:pt x="2363402" y="514467"/>
                  <a:pt x="2400183" y="507051"/>
                </a:cubicBezTo>
                <a:cubicBezTo>
                  <a:pt x="2350122" y="515588"/>
                  <a:pt x="2316963" y="534259"/>
                  <a:pt x="2321965" y="498125"/>
                </a:cubicBezTo>
                <a:cubicBezTo>
                  <a:pt x="2326277" y="466907"/>
                  <a:pt x="2362885" y="475229"/>
                  <a:pt x="2391560" y="486871"/>
                </a:cubicBezTo>
                <a:cubicBezTo>
                  <a:pt x="2358832" y="468588"/>
                  <a:pt x="2329640" y="447589"/>
                  <a:pt x="2347880" y="432627"/>
                </a:cubicBezTo>
                <a:cubicBezTo>
                  <a:pt x="2385695" y="401581"/>
                  <a:pt x="2406134" y="435731"/>
                  <a:pt x="2416310" y="466777"/>
                </a:cubicBezTo>
                <a:cubicBezTo>
                  <a:pt x="2412904" y="431635"/>
                  <a:pt x="2414456" y="383902"/>
                  <a:pt x="2449037" y="387869"/>
                </a:cubicBezTo>
                <a:close/>
                <a:moveTo>
                  <a:pt x="3731969" y="117081"/>
                </a:moveTo>
                <a:cubicBezTo>
                  <a:pt x="3731365" y="120056"/>
                  <a:pt x="3730847" y="123031"/>
                  <a:pt x="3730416" y="126006"/>
                </a:cubicBezTo>
                <a:cubicBezTo>
                  <a:pt x="3731236" y="121651"/>
                  <a:pt x="3731925" y="118547"/>
                  <a:pt x="3732227" y="117167"/>
                </a:cubicBezTo>
                <a:cubicBezTo>
                  <a:pt x="3732141" y="117124"/>
                  <a:pt x="3731969" y="117081"/>
                  <a:pt x="3731969" y="117081"/>
                </a:cubicBezTo>
                <a:close/>
                <a:moveTo>
                  <a:pt x="3755081" y="227"/>
                </a:moveTo>
                <a:cubicBezTo>
                  <a:pt x="3792077" y="4410"/>
                  <a:pt x="3788326" y="34593"/>
                  <a:pt x="3775347" y="63699"/>
                </a:cubicBezTo>
                <a:cubicBezTo>
                  <a:pt x="3790352" y="51453"/>
                  <a:pt x="3809195" y="44597"/>
                  <a:pt x="3830971" y="54040"/>
                </a:cubicBezTo>
                <a:cubicBezTo>
                  <a:pt x="3849793" y="62211"/>
                  <a:pt x="3850062" y="68571"/>
                  <a:pt x="3840436" y="74732"/>
                </a:cubicBezTo>
                <a:lnTo>
                  <a:pt x="3790663" y="94173"/>
                </a:lnTo>
                <a:lnTo>
                  <a:pt x="3790482" y="94184"/>
                </a:lnTo>
                <a:lnTo>
                  <a:pt x="3790525" y="94227"/>
                </a:lnTo>
                <a:lnTo>
                  <a:pt x="3790663" y="94173"/>
                </a:lnTo>
                <a:lnTo>
                  <a:pt x="3831639" y="91705"/>
                </a:lnTo>
                <a:cubicBezTo>
                  <a:pt x="3843174" y="94335"/>
                  <a:pt x="3851410" y="101256"/>
                  <a:pt x="3853005" y="114968"/>
                </a:cubicBezTo>
                <a:cubicBezTo>
                  <a:pt x="3855376" y="135363"/>
                  <a:pt x="3821096" y="134716"/>
                  <a:pt x="3788024" y="129456"/>
                </a:cubicBezTo>
                <a:cubicBezTo>
                  <a:pt x="3810316" y="138554"/>
                  <a:pt x="3829117" y="153085"/>
                  <a:pt x="3822519" y="175895"/>
                </a:cubicBezTo>
                <a:cubicBezTo>
                  <a:pt x="3812472" y="210563"/>
                  <a:pt x="3797769" y="179862"/>
                  <a:pt x="3764524" y="145281"/>
                </a:cubicBezTo>
                <a:cubicBezTo>
                  <a:pt x="3784014" y="175421"/>
                  <a:pt x="3785781" y="215220"/>
                  <a:pt x="3751847" y="216125"/>
                </a:cubicBezTo>
                <a:cubicBezTo>
                  <a:pt x="3733090" y="216643"/>
                  <a:pt x="3726924" y="198015"/>
                  <a:pt x="3725975" y="176758"/>
                </a:cubicBezTo>
                <a:cubicBezTo>
                  <a:pt x="3723733" y="201594"/>
                  <a:pt x="3718903" y="218281"/>
                  <a:pt x="3697387" y="212245"/>
                </a:cubicBezTo>
                <a:cubicBezTo>
                  <a:pt x="3661425" y="202155"/>
                  <a:pt x="3664530" y="180768"/>
                  <a:pt x="3679104" y="160027"/>
                </a:cubicBezTo>
                <a:cubicBezTo>
                  <a:pt x="3662978" y="176930"/>
                  <a:pt x="3651379" y="187710"/>
                  <a:pt x="3639046" y="174645"/>
                </a:cubicBezTo>
                <a:cubicBezTo>
                  <a:pt x="3610070" y="144030"/>
                  <a:pt x="3669446" y="126825"/>
                  <a:pt x="3706226" y="119409"/>
                </a:cubicBezTo>
                <a:cubicBezTo>
                  <a:pt x="3656165" y="127947"/>
                  <a:pt x="3623006" y="146617"/>
                  <a:pt x="3628008" y="110483"/>
                </a:cubicBezTo>
                <a:cubicBezTo>
                  <a:pt x="3632320" y="79265"/>
                  <a:pt x="3668928" y="87587"/>
                  <a:pt x="3697603" y="99229"/>
                </a:cubicBezTo>
                <a:cubicBezTo>
                  <a:pt x="3664875" y="80947"/>
                  <a:pt x="3635683" y="59948"/>
                  <a:pt x="3653923" y="44985"/>
                </a:cubicBezTo>
                <a:cubicBezTo>
                  <a:pt x="3691738" y="13939"/>
                  <a:pt x="3712177" y="48090"/>
                  <a:pt x="3722353" y="79136"/>
                </a:cubicBezTo>
                <a:cubicBezTo>
                  <a:pt x="3718946" y="43993"/>
                  <a:pt x="3720499" y="-3696"/>
                  <a:pt x="3755081" y="227"/>
                </a:cubicBezTo>
                <a:close/>
              </a:path>
            </a:pathLst>
          </a:custGeom>
          <a:solidFill>
            <a:srgbClr val="FFFFFF"/>
          </a:solidFill>
          <a:ln w="4312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9" name="任意多边形: 形状 98"/>
          <p:cNvSpPr/>
          <p:nvPr>
            <p:custDataLst>
              <p:tags r:id="rId14"/>
            </p:custDataLst>
          </p:nvPr>
        </p:nvSpPr>
        <p:spPr>
          <a:xfrm>
            <a:off x="3766469" y="5866166"/>
            <a:ext cx="4658038" cy="706116"/>
          </a:xfrm>
          <a:custGeom>
            <a:avLst/>
            <a:gdLst>
              <a:gd name="connsiteX0" fmla="*/ 1339424 w 4658038"/>
              <a:gd name="connsiteY0" fmla="*/ 661629 h 706116"/>
              <a:gd name="connsiteX1" fmla="*/ 1369952 w 4658038"/>
              <a:gd name="connsiteY1" fmla="*/ 679869 h 706116"/>
              <a:gd name="connsiteX2" fmla="*/ 1345590 w 4658038"/>
              <a:gd name="connsiteY2" fmla="*/ 705783 h 706116"/>
              <a:gd name="connsiteX3" fmla="*/ 1315061 w 4658038"/>
              <a:gd name="connsiteY3" fmla="*/ 687544 h 706116"/>
              <a:gd name="connsiteX4" fmla="*/ 1339424 w 4658038"/>
              <a:gd name="connsiteY4" fmla="*/ 661629 h 706116"/>
              <a:gd name="connsiteX5" fmla="*/ 4630984 w 4658038"/>
              <a:gd name="connsiteY5" fmla="*/ 620881 h 706116"/>
              <a:gd name="connsiteX6" fmla="*/ 4657890 w 4658038"/>
              <a:gd name="connsiteY6" fmla="*/ 636964 h 706116"/>
              <a:gd name="connsiteX7" fmla="*/ 4636417 w 4658038"/>
              <a:gd name="connsiteY7" fmla="*/ 659775 h 706116"/>
              <a:gd name="connsiteX8" fmla="*/ 4609510 w 4658038"/>
              <a:gd name="connsiteY8" fmla="*/ 643691 h 706116"/>
              <a:gd name="connsiteX9" fmla="*/ 4630984 w 4658038"/>
              <a:gd name="connsiteY9" fmla="*/ 620881 h 706116"/>
              <a:gd name="connsiteX10" fmla="*/ 24542 w 4658038"/>
              <a:gd name="connsiteY10" fmla="*/ 592940 h 706116"/>
              <a:gd name="connsiteX11" fmla="*/ 55070 w 4658038"/>
              <a:gd name="connsiteY11" fmla="*/ 611180 h 706116"/>
              <a:gd name="connsiteX12" fmla="*/ 30708 w 4658038"/>
              <a:gd name="connsiteY12" fmla="*/ 637094 h 706116"/>
              <a:gd name="connsiteX13" fmla="*/ 179 w 4658038"/>
              <a:gd name="connsiteY13" fmla="*/ 618855 h 706116"/>
              <a:gd name="connsiteX14" fmla="*/ 24542 w 4658038"/>
              <a:gd name="connsiteY14" fmla="*/ 592940 h 706116"/>
              <a:gd name="connsiteX15" fmla="*/ 2317026 w 4658038"/>
              <a:gd name="connsiteY15" fmla="*/ 387909 h 706116"/>
              <a:gd name="connsiteX16" fmla="*/ 2340914 w 4658038"/>
              <a:gd name="connsiteY16" fmla="*/ 402181 h 706116"/>
              <a:gd name="connsiteX17" fmla="*/ 2321855 w 4658038"/>
              <a:gd name="connsiteY17" fmla="*/ 422447 h 706116"/>
              <a:gd name="connsiteX18" fmla="*/ 2297967 w 4658038"/>
              <a:gd name="connsiteY18" fmla="*/ 408175 h 706116"/>
              <a:gd name="connsiteX19" fmla="*/ 2317026 w 4658038"/>
              <a:gd name="connsiteY19" fmla="*/ 387909 h 706116"/>
              <a:gd name="connsiteX20" fmla="*/ 3623069 w 4658038"/>
              <a:gd name="connsiteY20" fmla="*/ 267 h 706116"/>
              <a:gd name="connsiteX21" fmla="*/ 3646957 w 4658038"/>
              <a:gd name="connsiteY21" fmla="*/ 14539 h 706116"/>
              <a:gd name="connsiteX22" fmla="*/ 3627898 w 4658038"/>
              <a:gd name="connsiteY22" fmla="*/ 34805 h 706116"/>
              <a:gd name="connsiteX23" fmla="*/ 3604010 w 4658038"/>
              <a:gd name="connsiteY23" fmla="*/ 20533 h 706116"/>
              <a:gd name="connsiteX24" fmla="*/ 3623069 w 4658038"/>
              <a:gd name="connsiteY24" fmla="*/ 267 h 706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658038" h="706116">
                <a:moveTo>
                  <a:pt x="1339424" y="661629"/>
                </a:moveTo>
                <a:cubicBezTo>
                  <a:pt x="1354559" y="659517"/>
                  <a:pt x="1368227" y="667666"/>
                  <a:pt x="1369952" y="679869"/>
                </a:cubicBezTo>
                <a:cubicBezTo>
                  <a:pt x="1371677" y="692072"/>
                  <a:pt x="1360768" y="703671"/>
                  <a:pt x="1345590" y="705783"/>
                </a:cubicBezTo>
                <a:cubicBezTo>
                  <a:pt x="1330455" y="707896"/>
                  <a:pt x="1316786" y="699747"/>
                  <a:pt x="1315061" y="687544"/>
                </a:cubicBezTo>
                <a:cubicBezTo>
                  <a:pt x="1313336" y="675341"/>
                  <a:pt x="1324246" y="663742"/>
                  <a:pt x="1339424" y="661629"/>
                </a:cubicBezTo>
                <a:close/>
                <a:moveTo>
                  <a:pt x="4630984" y="620881"/>
                </a:moveTo>
                <a:cubicBezTo>
                  <a:pt x="4644350" y="619027"/>
                  <a:pt x="4656381" y="626228"/>
                  <a:pt x="4657890" y="636964"/>
                </a:cubicBezTo>
                <a:cubicBezTo>
                  <a:pt x="4659356" y="647701"/>
                  <a:pt x="4649784" y="657920"/>
                  <a:pt x="4636417" y="659775"/>
                </a:cubicBezTo>
                <a:cubicBezTo>
                  <a:pt x="4623050" y="661629"/>
                  <a:pt x="4611019" y="654428"/>
                  <a:pt x="4609510" y="643691"/>
                </a:cubicBezTo>
                <a:cubicBezTo>
                  <a:pt x="4608044" y="632954"/>
                  <a:pt x="4617617" y="622735"/>
                  <a:pt x="4630984" y="620881"/>
                </a:cubicBezTo>
                <a:close/>
                <a:moveTo>
                  <a:pt x="24542" y="592940"/>
                </a:moveTo>
                <a:cubicBezTo>
                  <a:pt x="39677" y="590827"/>
                  <a:pt x="53346" y="598977"/>
                  <a:pt x="55070" y="611180"/>
                </a:cubicBezTo>
                <a:cubicBezTo>
                  <a:pt x="56795" y="623383"/>
                  <a:pt x="45886" y="634982"/>
                  <a:pt x="30708" y="637094"/>
                </a:cubicBezTo>
                <a:cubicBezTo>
                  <a:pt x="15573" y="639207"/>
                  <a:pt x="1904" y="631058"/>
                  <a:pt x="179" y="618855"/>
                </a:cubicBezTo>
                <a:cubicBezTo>
                  <a:pt x="-1545" y="606652"/>
                  <a:pt x="9364" y="595053"/>
                  <a:pt x="24542" y="592940"/>
                </a:cubicBezTo>
                <a:close/>
                <a:moveTo>
                  <a:pt x="2317026" y="387909"/>
                </a:moveTo>
                <a:cubicBezTo>
                  <a:pt x="2328883" y="386227"/>
                  <a:pt x="2339577" y="392652"/>
                  <a:pt x="2340914" y="402181"/>
                </a:cubicBezTo>
                <a:cubicBezTo>
                  <a:pt x="2342250" y="411710"/>
                  <a:pt x="2333713" y="420809"/>
                  <a:pt x="2321855" y="422447"/>
                </a:cubicBezTo>
                <a:cubicBezTo>
                  <a:pt x="2309997" y="424129"/>
                  <a:pt x="2299304" y="417704"/>
                  <a:pt x="2297967" y="408175"/>
                </a:cubicBezTo>
                <a:cubicBezTo>
                  <a:pt x="2296630" y="398645"/>
                  <a:pt x="2305168" y="389547"/>
                  <a:pt x="2317026" y="387909"/>
                </a:cubicBezTo>
                <a:close/>
                <a:moveTo>
                  <a:pt x="3623069" y="267"/>
                </a:moveTo>
                <a:cubicBezTo>
                  <a:pt x="3634926" y="-1415"/>
                  <a:pt x="3645620" y="5010"/>
                  <a:pt x="3646957" y="14539"/>
                </a:cubicBezTo>
                <a:cubicBezTo>
                  <a:pt x="3648293" y="24068"/>
                  <a:pt x="3639756" y="33166"/>
                  <a:pt x="3627898" y="34805"/>
                </a:cubicBezTo>
                <a:cubicBezTo>
                  <a:pt x="3616040" y="36487"/>
                  <a:pt x="3605347" y="30062"/>
                  <a:pt x="3604010" y="20533"/>
                </a:cubicBezTo>
                <a:cubicBezTo>
                  <a:pt x="3602673" y="11003"/>
                  <a:pt x="3611211" y="1905"/>
                  <a:pt x="3623069" y="267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4312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1" name="任意多边形: 形状 110"/>
          <p:cNvSpPr/>
          <p:nvPr>
            <p:custDataLst>
              <p:tags r:id="rId15"/>
            </p:custDataLst>
          </p:nvPr>
        </p:nvSpPr>
        <p:spPr>
          <a:xfrm>
            <a:off x="4965743" y="5817286"/>
            <a:ext cx="2858800" cy="932596"/>
          </a:xfrm>
          <a:custGeom>
            <a:avLst/>
            <a:gdLst>
              <a:gd name="connsiteX0" fmla="*/ 1583143 w 2858800"/>
              <a:gd name="connsiteY0" fmla="*/ 866663 h 932596"/>
              <a:gd name="connsiteX1" fmla="*/ 1581309 w 2858800"/>
              <a:gd name="connsiteY1" fmla="*/ 872266 h 932596"/>
              <a:gd name="connsiteX2" fmla="*/ 1583296 w 2858800"/>
              <a:gd name="connsiteY2" fmla="*/ 866714 h 932596"/>
              <a:gd name="connsiteX3" fmla="*/ 1583143 w 2858800"/>
              <a:gd name="connsiteY3" fmla="*/ 866663 h 932596"/>
              <a:gd name="connsiteX4" fmla="*/ 1608814 w 2858800"/>
              <a:gd name="connsiteY4" fmla="*/ 793418 h 932596"/>
              <a:gd name="connsiteX5" fmla="*/ 1616047 w 2858800"/>
              <a:gd name="connsiteY5" fmla="*/ 836255 h 932596"/>
              <a:gd name="connsiteX6" fmla="*/ 1652823 w 2858800"/>
              <a:gd name="connsiteY6" fmla="*/ 835134 h 932596"/>
              <a:gd name="connsiteX7" fmla="*/ 1623026 w 2858800"/>
              <a:gd name="connsiteY7" fmla="*/ 857342 h 932596"/>
              <a:gd name="connsiteX8" fmla="*/ 1661431 w 2858800"/>
              <a:gd name="connsiteY8" fmla="*/ 876494 h 932596"/>
              <a:gd name="connsiteX9" fmla="*/ 1618187 w 2858800"/>
              <a:gd name="connsiteY9" fmla="*/ 879856 h 932596"/>
              <a:gd name="connsiteX10" fmla="*/ 1636167 w 2858800"/>
              <a:gd name="connsiteY10" fmla="*/ 913015 h 932596"/>
              <a:gd name="connsiteX11" fmla="*/ 1601582 w 2858800"/>
              <a:gd name="connsiteY11" fmla="*/ 887904 h 932596"/>
              <a:gd name="connsiteX12" fmla="*/ 1586861 w 2858800"/>
              <a:gd name="connsiteY12" fmla="*/ 932422 h 932596"/>
              <a:gd name="connsiteX13" fmla="*/ 1573771 w 2858800"/>
              <a:gd name="connsiteY13" fmla="*/ 904662 h 932596"/>
              <a:gd name="connsiteX14" fmla="*/ 1552072 w 2858800"/>
              <a:gd name="connsiteY14" fmla="*/ 924934 h 932596"/>
              <a:gd name="connsiteX15" fmla="*/ 1545145 w 2858800"/>
              <a:gd name="connsiteY15" fmla="*/ 889534 h 932596"/>
              <a:gd name="connsiteX16" fmla="*/ 1517894 w 2858800"/>
              <a:gd name="connsiteY16" fmla="*/ 895289 h 932596"/>
              <a:gd name="connsiteX17" fmla="*/ 1565774 w 2858800"/>
              <a:gd name="connsiteY17" fmla="*/ 865849 h 932596"/>
              <a:gd name="connsiteX18" fmla="*/ 1516671 w 2858800"/>
              <a:gd name="connsiteY18" fmla="*/ 852860 h 932596"/>
              <a:gd name="connsiteX19" fmla="*/ 1562616 w 2858800"/>
              <a:gd name="connsiteY19" fmla="*/ 851994 h 932596"/>
              <a:gd name="connsiteX20" fmla="*/ 1539440 w 2858800"/>
              <a:gd name="connsiteY20" fmla="*/ 812977 h 932596"/>
              <a:gd name="connsiteX21" fmla="*/ 1580443 w 2858800"/>
              <a:gd name="connsiteY21" fmla="*/ 841348 h 932596"/>
              <a:gd name="connsiteX22" fmla="*/ 1608814 w 2858800"/>
              <a:gd name="connsiteY22" fmla="*/ 793418 h 932596"/>
              <a:gd name="connsiteX23" fmla="*/ 2780135 w 2858800"/>
              <a:gd name="connsiteY23" fmla="*/ 500893 h 932596"/>
              <a:gd name="connsiteX24" fmla="*/ 2778301 w 2858800"/>
              <a:gd name="connsiteY24" fmla="*/ 506496 h 932596"/>
              <a:gd name="connsiteX25" fmla="*/ 2780288 w 2858800"/>
              <a:gd name="connsiteY25" fmla="*/ 500944 h 932596"/>
              <a:gd name="connsiteX26" fmla="*/ 2780135 w 2858800"/>
              <a:gd name="connsiteY26" fmla="*/ 500893 h 932596"/>
              <a:gd name="connsiteX27" fmla="*/ 2805806 w 2858800"/>
              <a:gd name="connsiteY27" fmla="*/ 427597 h 932596"/>
              <a:gd name="connsiteX28" fmla="*/ 2813040 w 2858800"/>
              <a:gd name="connsiteY28" fmla="*/ 470434 h 932596"/>
              <a:gd name="connsiteX29" fmla="*/ 2849815 w 2858800"/>
              <a:gd name="connsiteY29" fmla="*/ 469313 h 932596"/>
              <a:gd name="connsiteX30" fmla="*/ 2820018 w 2858800"/>
              <a:gd name="connsiteY30" fmla="*/ 491521 h 932596"/>
              <a:gd name="connsiteX31" fmla="*/ 2858423 w 2858800"/>
              <a:gd name="connsiteY31" fmla="*/ 510673 h 932596"/>
              <a:gd name="connsiteX32" fmla="*/ 2815179 w 2858800"/>
              <a:gd name="connsiteY32" fmla="*/ 514035 h 932596"/>
              <a:gd name="connsiteX33" fmla="*/ 2833159 w 2858800"/>
              <a:gd name="connsiteY33" fmla="*/ 547194 h 932596"/>
              <a:gd name="connsiteX34" fmla="*/ 2798574 w 2858800"/>
              <a:gd name="connsiteY34" fmla="*/ 522083 h 932596"/>
              <a:gd name="connsiteX35" fmla="*/ 2783853 w 2858800"/>
              <a:gd name="connsiteY35" fmla="*/ 566601 h 932596"/>
              <a:gd name="connsiteX36" fmla="*/ 2770763 w 2858800"/>
              <a:gd name="connsiteY36" fmla="*/ 538841 h 932596"/>
              <a:gd name="connsiteX37" fmla="*/ 2749064 w 2858800"/>
              <a:gd name="connsiteY37" fmla="*/ 559113 h 932596"/>
              <a:gd name="connsiteX38" fmla="*/ 2742137 w 2858800"/>
              <a:gd name="connsiteY38" fmla="*/ 523713 h 932596"/>
              <a:gd name="connsiteX39" fmla="*/ 2714886 w 2858800"/>
              <a:gd name="connsiteY39" fmla="*/ 529468 h 932596"/>
              <a:gd name="connsiteX40" fmla="*/ 2762766 w 2858800"/>
              <a:gd name="connsiteY40" fmla="*/ 500028 h 932596"/>
              <a:gd name="connsiteX41" fmla="*/ 2713664 w 2858800"/>
              <a:gd name="connsiteY41" fmla="*/ 487039 h 932596"/>
              <a:gd name="connsiteX42" fmla="*/ 2759608 w 2858800"/>
              <a:gd name="connsiteY42" fmla="*/ 486173 h 932596"/>
              <a:gd name="connsiteX43" fmla="*/ 2736432 w 2858800"/>
              <a:gd name="connsiteY43" fmla="*/ 447156 h 932596"/>
              <a:gd name="connsiteX44" fmla="*/ 2777435 w 2858800"/>
              <a:gd name="connsiteY44" fmla="*/ 475527 h 932596"/>
              <a:gd name="connsiteX45" fmla="*/ 2805806 w 2858800"/>
              <a:gd name="connsiteY45" fmla="*/ 427597 h 932596"/>
              <a:gd name="connsiteX46" fmla="*/ 68871 w 2858800"/>
              <a:gd name="connsiteY46" fmla="*/ 74000 h 932596"/>
              <a:gd name="connsiteX47" fmla="*/ 67037 w 2858800"/>
              <a:gd name="connsiteY47" fmla="*/ 79603 h 932596"/>
              <a:gd name="connsiteX48" fmla="*/ 69024 w 2858800"/>
              <a:gd name="connsiteY48" fmla="*/ 74051 h 932596"/>
              <a:gd name="connsiteX49" fmla="*/ 68871 w 2858800"/>
              <a:gd name="connsiteY49" fmla="*/ 74000 h 932596"/>
              <a:gd name="connsiteX50" fmla="*/ 94543 w 2858800"/>
              <a:gd name="connsiteY50" fmla="*/ 704 h 932596"/>
              <a:gd name="connsiteX51" fmla="*/ 101775 w 2858800"/>
              <a:gd name="connsiteY51" fmla="*/ 43541 h 932596"/>
              <a:gd name="connsiteX52" fmla="*/ 138551 w 2858800"/>
              <a:gd name="connsiteY52" fmla="*/ 42420 h 932596"/>
              <a:gd name="connsiteX53" fmla="*/ 108754 w 2858800"/>
              <a:gd name="connsiteY53" fmla="*/ 64628 h 932596"/>
              <a:gd name="connsiteX54" fmla="*/ 147159 w 2858800"/>
              <a:gd name="connsiteY54" fmla="*/ 83780 h 932596"/>
              <a:gd name="connsiteX55" fmla="*/ 103915 w 2858800"/>
              <a:gd name="connsiteY55" fmla="*/ 87142 h 932596"/>
              <a:gd name="connsiteX56" fmla="*/ 121895 w 2858800"/>
              <a:gd name="connsiteY56" fmla="*/ 120301 h 932596"/>
              <a:gd name="connsiteX57" fmla="*/ 87310 w 2858800"/>
              <a:gd name="connsiteY57" fmla="*/ 95190 h 932596"/>
              <a:gd name="connsiteX58" fmla="*/ 72589 w 2858800"/>
              <a:gd name="connsiteY58" fmla="*/ 139708 h 932596"/>
              <a:gd name="connsiteX59" fmla="*/ 59499 w 2858800"/>
              <a:gd name="connsiteY59" fmla="*/ 111948 h 932596"/>
              <a:gd name="connsiteX60" fmla="*/ 37800 w 2858800"/>
              <a:gd name="connsiteY60" fmla="*/ 132220 h 932596"/>
              <a:gd name="connsiteX61" fmla="*/ 30873 w 2858800"/>
              <a:gd name="connsiteY61" fmla="*/ 96820 h 932596"/>
              <a:gd name="connsiteX62" fmla="*/ 3622 w 2858800"/>
              <a:gd name="connsiteY62" fmla="*/ 102575 h 932596"/>
              <a:gd name="connsiteX63" fmla="*/ 51502 w 2858800"/>
              <a:gd name="connsiteY63" fmla="*/ 73135 h 932596"/>
              <a:gd name="connsiteX64" fmla="*/ 2400 w 2858800"/>
              <a:gd name="connsiteY64" fmla="*/ 60146 h 932596"/>
              <a:gd name="connsiteX65" fmla="*/ 48344 w 2858800"/>
              <a:gd name="connsiteY65" fmla="*/ 59280 h 932596"/>
              <a:gd name="connsiteX66" fmla="*/ 25168 w 2858800"/>
              <a:gd name="connsiteY66" fmla="*/ 20263 h 932596"/>
              <a:gd name="connsiteX67" fmla="*/ 66171 w 2858800"/>
              <a:gd name="connsiteY67" fmla="*/ 48634 h 932596"/>
              <a:gd name="connsiteX68" fmla="*/ 94543 w 2858800"/>
              <a:gd name="connsiteY68" fmla="*/ 704 h 932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858800" h="932596">
                <a:moveTo>
                  <a:pt x="1583143" y="866663"/>
                </a:moveTo>
                <a:cubicBezTo>
                  <a:pt x="1582481" y="868497"/>
                  <a:pt x="1581869" y="870382"/>
                  <a:pt x="1581309" y="872266"/>
                </a:cubicBezTo>
                <a:cubicBezTo>
                  <a:pt x="1582226" y="869516"/>
                  <a:pt x="1582939" y="867580"/>
                  <a:pt x="1583296" y="866714"/>
                </a:cubicBezTo>
                <a:cubicBezTo>
                  <a:pt x="1583245" y="866663"/>
                  <a:pt x="1583143" y="866663"/>
                  <a:pt x="1583143" y="866663"/>
                </a:cubicBezTo>
                <a:close/>
                <a:moveTo>
                  <a:pt x="1608814" y="793418"/>
                </a:moveTo>
                <a:cubicBezTo>
                  <a:pt x="1632296" y="799530"/>
                  <a:pt x="1627101" y="818682"/>
                  <a:pt x="1616047" y="836255"/>
                </a:cubicBezTo>
                <a:cubicBezTo>
                  <a:pt x="1626846" y="829735"/>
                  <a:pt x="1639631" y="827035"/>
                  <a:pt x="1652823" y="835134"/>
                </a:cubicBezTo>
                <a:cubicBezTo>
                  <a:pt x="1675591" y="849142"/>
                  <a:pt x="1651193" y="851637"/>
                  <a:pt x="1623026" y="857342"/>
                </a:cubicBezTo>
                <a:cubicBezTo>
                  <a:pt x="1642687" y="855610"/>
                  <a:pt x="1661890" y="858514"/>
                  <a:pt x="1661431" y="876494"/>
                </a:cubicBezTo>
                <a:cubicBezTo>
                  <a:pt x="1661126" y="889890"/>
                  <a:pt x="1639070" y="886274"/>
                  <a:pt x="1618187" y="879856"/>
                </a:cubicBezTo>
                <a:cubicBezTo>
                  <a:pt x="1631736" y="887802"/>
                  <a:pt x="1642534" y="898906"/>
                  <a:pt x="1636167" y="913015"/>
                </a:cubicBezTo>
                <a:cubicBezTo>
                  <a:pt x="1626540" y="934459"/>
                  <a:pt x="1619868" y="913270"/>
                  <a:pt x="1601582" y="887904"/>
                </a:cubicBezTo>
                <a:cubicBezTo>
                  <a:pt x="1611361" y="909093"/>
                  <a:pt x="1608814" y="934968"/>
                  <a:pt x="1586861" y="932422"/>
                </a:cubicBezTo>
                <a:cubicBezTo>
                  <a:pt x="1574687" y="931046"/>
                  <a:pt x="1572446" y="918465"/>
                  <a:pt x="1573771" y="904662"/>
                </a:cubicBezTo>
                <a:cubicBezTo>
                  <a:pt x="1570052" y="920452"/>
                  <a:pt x="1565417" y="930792"/>
                  <a:pt x="1552072" y="924934"/>
                </a:cubicBezTo>
                <a:cubicBezTo>
                  <a:pt x="1529762" y="915103"/>
                  <a:pt x="1533786" y="901555"/>
                  <a:pt x="1545145" y="889534"/>
                </a:cubicBezTo>
                <a:cubicBezTo>
                  <a:pt x="1533175" y="898957"/>
                  <a:pt x="1524668" y="904865"/>
                  <a:pt x="1517894" y="895289"/>
                </a:cubicBezTo>
                <a:cubicBezTo>
                  <a:pt x="1502155" y="873030"/>
                  <a:pt x="1541324" y="867275"/>
                  <a:pt x="1565774" y="865849"/>
                </a:cubicBezTo>
                <a:cubicBezTo>
                  <a:pt x="1532971" y="866816"/>
                  <a:pt x="1510152" y="875577"/>
                  <a:pt x="1516671" y="852860"/>
                </a:cubicBezTo>
                <a:cubicBezTo>
                  <a:pt x="1522325" y="833097"/>
                  <a:pt x="1545196" y="841858"/>
                  <a:pt x="1562616" y="851994"/>
                </a:cubicBezTo>
                <a:cubicBezTo>
                  <a:pt x="1543209" y="837172"/>
                  <a:pt x="1526298" y="820974"/>
                  <a:pt x="1539440" y="812977"/>
                </a:cubicBezTo>
                <a:cubicBezTo>
                  <a:pt x="1566691" y="796423"/>
                  <a:pt x="1576725" y="820363"/>
                  <a:pt x="1580443" y="841348"/>
                </a:cubicBezTo>
                <a:cubicBezTo>
                  <a:pt x="1581462" y="818376"/>
                  <a:pt x="1586861" y="787662"/>
                  <a:pt x="1608814" y="793418"/>
                </a:cubicBezTo>
                <a:close/>
                <a:moveTo>
                  <a:pt x="2780135" y="500893"/>
                </a:moveTo>
                <a:cubicBezTo>
                  <a:pt x="2779473" y="502727"/>
                  <a:pt x="2778862" y="504612"/>
                  <a:pt x="2778301" y="506496"/>
                </a:cubicBezTo>
                <a:cubicBezTo>
                  <a:pt x="2779218" y="503746"/>
                  <a:pt x="2779931" y="501810"/>
                  <a:pt x="2780288" y="500944"/>
                </a:cubicBezTo>
                <a:cubicBezTo>
                  <a:pt x="2780237" y="500893"/>
                  <a:pt x="2780135" y="500893"/>
                  <a:pt x="2780135" y="500893"/>
                </a:cubicBezTo>
                <a:close/>
                <a:moveTo>
                  <a:pt x="2805806" y="427597"/>
                </a:moveTo>
                <a:cubicBezTo>
                  <a:pt x="2829288" y="433709"/>
                  <a:pt x="2824093" y="452861"/>
                  <a:pt x="2813040" y="470434"/>
                </a:cubicBezTo>
                <a:cubicBezTo>
                  <a:pt x="2823838" y="463914"/>
                  <a:pt x="2836623" y="461214"/>
                  <a:pt x="2849815" y="469313"/>
                </a:cubicBezTo>
                <a:cubicBezTo>
                  <a:pt x="2872583" y="483321"/>
                  <a:pt x="2848185" y="485816"/>
                  <a:pt x="2820018" y="491521"/>
                </a:cubicBezTo>
                <a:cubicBezTo>
                  <a:pt x="2839679" y="489789"/>
                  <a:pt x="2858882" y="492693"/>
                  <a:pt x="2858423" y="510673"/>
                </a:cubicBezTo>
                <a:cubicBezTo>
                  <a:pt x="2858118" y="524069"/>
                  <a:pt x="2836062" y="520453"/>
                  <a:pt x="2815179" y="514035"/>
                </a:cubicBezTo>
                <a:cubicBezTo>
                  <a:pt x="2828728" y="521981"/>
                  <a:pt x="2839526" y="533085"/>
                  <a:pt x="2833159" y="547194"/>
                </a:cubicBezTo>
                <a:cubicBezTo>
                  <a:pt x="2823532" y="568638"/>
                  <a:pt x="2816860" y="547449"/>
                  <a:pt x="2798574" y="522083"/>
                </a:cubicBezTo>
                <a:cubicBezTo>
                  <a:pt x="2808353" y="543272"/>
                  <a:pt x="2805806" y="569147"/>
                  <a:pt x="2783853" y="566601"/>
                </a:cubicBezTo>
                <a:cubicBezTo>
                  <a:pt x="2771679" y="565225"/>
                  <a:pt x="2769438" y="552644"/>
                  <a:pt x="2770763" y="538841"/>
                </a:cubicBezTo>
                <a:cubicBezTo>
                  <a:pt x="2767044" y="554631"/>
                  <a:pt x="2762409" y="564971"/>
                  <a:pt x="2749064" y="559113"/>
                </a:cubicBezTo>
                <a:cubicBezTo>
                  <a:pt x="2726754" y="549282"/>
                  <a:pt x="2730778" y="535734"/>
                  <a:pt x="2742137" y="523713"/>
                </a:cubicBezTo>
                <a:cubicBezTo>
                  <a:pt x="2730167" y="533136"/>
                  <a:pt x="2721661" y="539044"/>
                  <a:pt x="2714886" y="529468"/>
                </a:cubicBezTo>
                <a:cubicBezTo>
                  <a:pt x="2699147" y="507209"/>
                  <a:pt x="2738316" y="501454"/>
                  <a:pt x="2762766" y="500028"/>
                </a:cubicBezTo>
                <a:cubicBezTo>
                  <a:pt x="2730014" y="500995"/>
                  <a:pt x="2707144" y="509756"/>
                  <a:pt x="2713664" y="487039"/>
                </a:cubicBezTo>
                <a:cubicBezTo>
                  <a:pt x="2719317" y="467276"/>
                  <a:pt x="2742188" y="476037"/>
                  <a:pt x="2759608" y="486173"/>
                </a:cubicBezTo>
                <a:cubicBezTo>
                  <a:pt x="2740201" y="471351"/>
                  <a:pt x="2723290" y="455153"/>
                  <a:pt x="2736432" y="447156"/>
                </a:cubicBezTo>
                <a:cubicBezTo>
                  <a:pt x="2763683" y="430602"/>
                  <a:pt x="2773717" y="454542"/>
                  <a:pt x="2777435" y="475527"/>
                </a:cubicBezTo>
                <a:cubicBezTo>
                  <a:pt x="2778454" y="452555"/>
                  <a:pt x="2783853" y="421841"/>
                  <a:pt x="2805806" y="427597"/>
                </a:cubicBezTo>
                <a:close/>
                <a:moveTo>
                  <a:pt x="68871" y="74000"/>
                </a:moveTo>
                <a:cubicBezTo>
                  <a:pt x="68209" y="75834"/>
                  <a:pt x="67597" y="77719"/>
                  <a:pt x="67037" y="79603"/>
                </a:cubicBezTo>
                <a:cubicBezTo>
                  <a:pt x="67954" y="76853"/>
                  <a:pt x="68718" y="74917"/>
                  <a:pt x="69024" y="74051"/>
                </a:cubicBezTo>
                <a:cubicBezTo>
                  <a:pt x="68973" y="74000"/>
                  <a:pt x="68871" y="74000"/>
                  <a:pt x="68871" y="74000"/>
                </a:cubicBezTo>
                <a:close/>
                <a:moveTo>
                  <a:pt x="94543" y="704"/>
                </a:moveTo>
                <a:cubicBezTo>
                  <a:pt x="118024" y="6816"/>
                  <a:pt x="112829" y="25968"/>
                  <a:pt x="101775" y="43541"/>
                </a:cubicBezTo>
                <a:cubicBezTo>
                  <a:pt x="112574" y="37021"/>
                  <a:pt x="125359" y="34321"/>
                  <a:pt x="138551" y="42420"/>
                </a:cubicBezTo>
                <a:cubicBezTo>
                  <a:pt x="161319" y="56428"/>
                  <a:pt x="136921" y="58923"/>
                  <a:pt x="108754" y="64628"/>
                </a:cubicBezTo>
                <a:cubicBezTo>
                  <a:pt x="128415" y="62896"/>
                  <a:pt x="147618" y="65800"/>
                  <a:pt x="147159" y="83780"/>
                </a:cubicBezTo>
                <a:cubicBezTo>
                  <a:pt x="146854" y="97176"/>
                  <a:pt x="124798" y="93560"/>
                  <a:pt x="103915" y="87142"/>
                </a:cubicBezTo>
                <a:cubicBezTo>
                  <a:pt x="117464" y="95088"/>
                  <a:pt x="128262" y="106192"/>
                  <a:pt x="121895" y="120301"/>
                </a:cubicBezTo>
                <a:cubicBezTo>
                  <a:pt x="112268" y="141745"/>
                  <a:pt x="105596" y="120556"/>
                  <a:pt x="87310" y="95190"/>
                </a:cubicBezTo>
                <a:cubicBezTo>
                  <a:pt x="97089" y="116430"/>
                  <a:pt x="94543" y="142254"/>
                  <a:pt x="72589" y="139708"/>
                </a:cubicBezTo>
                <a:cubicBezTo>
                  <a:pt x="60416" y="138332"/>
                  <a:pt x="58174" y="125751"/>
                  <a:pt x="59499" y="111948"/>
                </a:cubicBezTo>
                <a:cubicBezTo>
                  <a:pt x="55780" y="127738"/>
                  <a:pt x="51145" y="138078"/>
                  <a:pt x="37800" y="132220"/>
                </a:cubicBezTo>
                <a:cubicBezTo>
                  <a:pt x="15490" y="122389"/>
                  <a:pt x="19514" y="108841"/>
                  <a:pt x="30873" y="96820"/>
                </a:cubicBezTo>
                <a:cubicBezTo>
                  <a:pt x="18903" y="106243"/>
                  <a:pt x="10397" y="112151"/>
                  <a:pt x="3622" y="102575"/>
                </a:cubicBezTo>
                <a:cubicBezTo>
                  <a:pt x="-12117" y="80316"/>
                  <a:pt x="27053" y="74561"/>
                  <a:pt x="51502" y="73135"/>
                </a:cubicBezTo>
                <a:cubicBezTo>
                  <a:pt x="18699" y="74153"/>
                  <a:pt x="-4120" y="82863"/>
                  <a:pt x="2400" y="60146"/>
                </a:cubicBezTo>
                <a:cubicBezTo>
                  <a:pt x="8053" y="40383"/>
                  <a:pt x="30924" y="49144"/>
                  <a:pt x="48344" y="59280"/>
                </a:cubicBezTo>
                <a:cubicBezTo>
                  <a:pt x="28937" y="44458"/>
                  <a:pt x="12026" y="28260"/>
                  <a:pt x="25168" y="20263"/>
                </a:cubicBezTo>
                <a:cubicBezTo>
                  <a:pt x="52419" y="3709"/>
                  <a:pt x="62453" y="27649"/>
                  <a:pt x="66171" y="48634"/>
                </a:cubicBezTo>
                <a:cubicBezTo>
                  <a:pt x="67190" y="25662"/>
                  <a:pt x="72589" y="-5052"/>
                  <a:pt x="94543" y="704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509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3" name="任意多边形: 形状 112"/>
          <p:cNvSpPr/>
          <p:nvPr>
            <p:custDataLst>
              <p:tags r:id="rId16"/>
            </p:custDataLst>
          </p:nvPr>
        </p:nvSpPr>
        <p:spPr>
          <a:xfrm>
            <a:off x="5023153" y="5871982"/>
            <a:ext cx="2739584" cy="815533"/>
          </a:xfrm>
          <a:custGeom>
            <a:avLst/>
            <a:gdLst>
              <a:gd name="connsiteX0" fmla="*/ 1528432 w 2739584"/>
              <a:gd name="connsiteY0" fmla="*/ 792765 h 815533"/>
              <a:gd name="connsiteX1" fmla="*/ 1528432 w 2739584"/>
              <a:gd name="connsiteY1" fmla="*/ 792816 h 815533"/>
              <a:gd name="connsiteX2" fmla="*/ 1542541 w 2739584"/>
              <a:gd name="connsiteY2" fmla="*/ 804226 h 815533"/>
              <a:gd name="connsiteX3" fmla="*/ 1528381 w 2739584"/>
              <a:gd name="connsiteY3" fmla="*/ 815533 h 815533"/>
              <a:gd name="connsiteX4" fmla="*/ 1514272 w 2739584"/>
              <a:gd name="connsiteY4" fmla="*/ 804124 h 815533"/>
              <a:gd name="connsiteX5" fmla="*/ 1528432 w 2739584"/>
              <a:gd name="connsiteY5" fmla="*/ 792765 h 815533"/>
              <a:gd name="connsiteX6" fmla="*/ 2725475 w 2739584"/>
              <a:gd name="connsiteY6" fmla="*/ 426944 h 815533"/>
              <a:gd name="connsiteX7" fmla="*/ 2739584 w 2739584"/>
              <a:gd name="connsiteY7" fmla="*/ 438354 h 815533"/>
              <a:gd name="connsiteX8" fmla="*/ 2725424 w 2739584"/>
              <a:gd name="connsiteY8" fmla="*/ 449712 h 815533"/>
              <a:gd name="connsiteX9" fmla="*/ 2711315 w 2739584"/>
              <a:gd name="connsiteY9" fmla="*/ 438303 h 815533"/>
              <a:gd name="connsiteX10" fmla="*/ 2725475 w 2739584"/>
              <a:gd name="connsiteY10" fmla="*/ 426995 h 815533"/>
              <a:gd name="connsiteX11" fmla="*/ 14160 w 2739584"/>
              <a:gd name="connsiteY11" fmla="*/ 0 h 815533"/>
              <a:gd name="connsiteX12" fmla="*/ 28269 w 2739584"/>
              <a:gd name="connsiteY12" fmla="*/ 11410 h 815533"/>
              <a:gd name="connsiteX13" fmla="*/ 14109 w 2739584"/>
              <a:gd name="connsiteY13" fmla="*/ 22768 h 815533"/>
              <a:gd name="connsiteX14" fmla="*/ 0 w 2739584"/>
              <a:gd name="connsiteY14" fmla="*/ 11359 h 815533"/>
              <a:gd name="connsiteX15" fmla="*/ 14160 w 2739584"/>
              <a:gd name="connsiteY15" fmla="*/ 51 h 815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739584" h="815533">
                <a:moveTo>
                  <a:pt x="1528432" y="792765"/>
                </a:moveTo>
                <a:lnTo>
                  <a:pt x="1528432" y="792816"/>
                </a:lnTo>
                <a:cubicBezTo>
                  <a:pt x="1536225" y="792816"/>
                  <a:pt x="1542541" y="797960"/>
                  <a:pt x="1542541" y="804226"/>
                </a:cubicBezTo>
                <a:cubicBezTo>
                  <a:pt x="1542541" y="810491"/>
                  <a:pt x="1536174" y="815533"/>
                  <a:pt x="1528381" y="815533"/>
                </a:cubicBezTo>
                <a:cubicBezTo>
                  <a:pt x="1520588" y="815533"/>
                  <a:pt x="1514272" y="810389"/>
                  <a:pt x="1514272" y="804124"/>
                </a:cubicBezTo>
                <a:cubicBezTo>
                  <a:pt x="1514272" y="797808"/>
                  <a:pt x="1520639" y="792765"/>
                  <a:pt x="1528432" y="792765"/>
                </a:cubicBezTo>
                <a:close/>
                <a:moveTo>
                  <a:pt x="2725475" y="426944"/>
                </a:moveTo>
                <a:cubicBezTo>
                  <a:pt x="2733268" y="426944"/>
                  <a:pt x="2739584" y="432089"/>
                  <a:pt x="2739584" y="438354"/>
                </a:cubicBezTo>
                <a:cubicBezTo>
                  <a:pt x="2739584" y="444670"/>
                  <a:pt x="2733217" y="449712"/>
                  <a:pt x="2725424" y="449712"/>
                </a:cubicBezTo>
                <a:cubicBezTo>
                  <a:pt x="2717631" y="449712"/>
                  <a:pt x="2711315" y="444568"/>
                  <a:pt x="2711315" y="438303"/>
                </a:cubicBezTo>
                <a:cubicBezTo>
                  <a:pt x="2711315" y="432038"/>
                  <a:pt x="2717682" y="426995"/>
                  <a:pt x="2725475" y="426995"/>
                </a:cubicBezTo>
                <a:close/>
                <a:moveTo>
                  <a:pt x="14160" y="0"/>
                </a:moveTo>
                <a:cubicBezTo>
                  <a:pt x="21953" y="0"/>
                  <a:pt x="28269" y="5145"/>
                  <a:pt x="28269" y="11410"/>
                </a:cubicBezTo>
                <a:cubicBezTo>
                  <a:pt x="28269" y="17726"/>
                  <a:pt x="21902" y="22768"/>
                  <a:pt x="14109" y="22768"/>
                </a:cubicBezTo>
                <a:cubicBezTo>
                  <a:pt x="6316" y="22768"/>
                  <a:pt x="0" y="17624"/>
                  <a:pt x="0" y="11359"/>
                </a:cubicBezTo>
                <a:cubicBezTo>
                  <a:pt x="0" y="5094"/>
                  <a:pt x="6367" y="51"/>
                  <a:pt x="14160" y="51"/>
                </a:cubicBezTo>
                <a:close/>
              </a:path>
            </a:pathLst>
          </a:custGeom>
          <a:solidFill>
            <a:srgbClr val="FFFFFF"/>
          </a:solidFill>
          <a:ln w="509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2" name="矩形: 圆角 21"/>
          <p:cNvSpPr/>
          <p:nvPr>
            <p:custDataLst>
              <p:tags r:id="rId17"/>
            </p:custDataLst>
          </p:nvPr>
        </p:nvSpPr>
        <p:spPr>
          <a:xfrm>
            <a:off x="1358935" y="1981200"/>
            <a:ext cx="3508707" cy="451412"/>
          </a:xfrm>
          <a:prstGeom prst="roundRect">
            <a:avLst>
              <a:gd name="adj" fmla="val 26514"/>
            </a:avLst>
          </a:prstGeom>
          <a:gradFill flip="none" rotWithShape="1">
            <a:gsLst>
              <a:gs pos="98000">
                <a:schemeClr val="bg2">
                  <a:lumMod val="90000"/>
                  <a:alpha val="0"/>
                </a:schemeClr>
              </a:gs>
              <a:gs pos="0">
                <a:schemeClr val="bg2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2"/>
              </a:solidFill>
            </a:endParaRPr>
          </a:p>
        </p:txBody>
      </p:sp>
      <p:sp>
        <p:nvSpPr>
          <p:cNvPr id="28" name="任意多边形: 形状 27"/>
          <p:cNvSpPr/>
          <p:nvPr>
            <p:custDataLst>
              <p:tags r:id="rId18"/>
            </p:custDataLst>
          </p:nvPr>
        </p:nvSpPr>
        <p:spPr>
          <a:xfrm>
            <a:off x="8023786" y="1561155"/>
            <a:ext cx="1428483" cy="1450455"/>
          </a:xfrm>
          <a:custGeom>
            <a:avLst/>
            <a:gdLst>
              <a:gd name="connsiteX0" fmla="*/ 33 w 1767108"/>
              <a:gd name="connsiteY0" fmla="*/ 544921 h 1794289"/>
              <a:gd name="connsiteX1" fmla="*/ 191486 w 1767108"/>
              <a:gd name="connsiteY1" fmla="*/ 1312731 h 1794289"/>
              <a:gd name="connsiteX2" fmla="*/ 1766635 w 1767108"/>
              <a:gd name="connsiteY2" fmla="*/ 1232721 h 1794289"/>
              <a:gd name="connsiteX3" fmla="*/ 1017113 w 1767108"/>
              <a:gd name="connsiteY3" fmla="*/ 466816 h 1794289"/>
              <a:gd name="connsiteX4" fmla="*/ 185485 w 1767108"/>
              <a:gd name="connsiteY4" fmla="*/ 124011 h 17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7108" h="1794289">
                <a:moveTo>
                  <a:pt x="33" y="544921"/>
                </a:moveTo>
                <a:cubicBezTo>
                  <a:pt x="33" y="544921"/>
                  <a:pt x="-7206" y="1265869"/>
                  <a:pt x="191486" y="1312731"/>
                </a:cubicBezTo>
                <a:cubicBezTo>
                  <a:pt x="339219" y="1347593"/>
                  <a:pt x="1712819" y="2428871"/>
                  <a:pt x="1766635" y="1232721"/>
                </a:cubicBezTo>
                <a:cubicBezTo>
                  <a:pt x="1787971" y="759329"/>
                  <a:pt x="1081121" y="729420"/>
                  <a:pt x="1017113" y="466816"/>
                </a:cubicBezTo>
                <a:cubicBezTo>
                  <a:pt x="953105" y="204212"/>
                  <a:pt x="704312" y="-208506"/>
                  <a:pt x="185485" y="124011"/>
                </a:cubicBezTo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9" name="任意多边形: 形状 28"/>
          <p:cNvSpPr/>
          <p:nvPr>
            <p:custDataLst>
              <p:tags r:id="rId19"/>
            </p:custDataLst>
          </p:nvPr>
        </p:nvSpPr>
        <p:spPr>
          <a:xfrm>
            <a:off x="7998238" y="2363456"/>
            <a:ext cx="1453625" cy="1648208"/>
          </a:xfrm>
          <a:custGeom>
            <a:avLst/>
            <a:gdLst>
              <a:gd name="connsiteX0" fmla="*/ 1400857 w 1798210"/>
              <a:gd name="connsiteY0" fmla="*/ 228041 h 2038920"/>
              <a:gd name="connsiteX1" fmla="*/ 1781095 w 1798210"/>
              <a:gd name="connsiteY1" fmla="*/ 1338275 h 2038920"/>
              <a:gd name="connsiteX2" fmla="*/ 1506965 w 1798210"/>
              <a:gd name="connsiteY2" fmla="*/ 1792046 h 2038920"/>
              <a:gd name="connsiteX3" fmla="*/ 605139 w 1798210"/>
              <a:gd name="connsiteY3" fmla="*/ 2025599 h 2038920"/>
              <a:gd name="connsiteX4" fmla="*/ 146605 w 1798210"/>
              <a:gd name="connsiteY4" fmla="*/ 1746326 h 2038920"/>
              <a:gd name="connsiteX5" fmla="*/ 2301 w 1798210"/>
              <a:gd name="connsiteY5" fmla="*/ 547128 h 2038920"/>
              <a:gd name="connsiteX6" fmla="*/ 307197 w 1798210"/>
              <a:gd name="connsiteY6" fmla="*/ 154032 h 2038920"/>
              <a:gd name="connsiteX7" fmla="*/ 973089 w 1798210"/>
              <a:gd name="connsiteY7" fmla="*/ 9442 h 2038920"/>
              <a:gd name="connsiteX8" fmla="*/ 1400857 w 1798210"/>
              <a:gd name="connsiteY8" fmla="*/ 228136 h 2038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8210" h="2038920">
                <a:moveTo>
                  <a:pt x="1400857" y="228041"/>
                </a:moveTo>
                <a:lnTo>
                  <a:pt x="1781095" y="1338275"/>
                </a:lnTo>
                <a:cubicBezTo>
                  <a:pt x="1846056" y="1528108"/>
                  <a:pt x="1719945" y="1736801"/>
                  <a:pt x="1506965" y="1792046"/>
                </a:cubicBezTo>
                <a:lnTo>
                  <a:pt x="605139" y="2025599"/>
                </a:lnTo>
                <a:cubicBezTo>
                  <a:pt x="385873" y="2082368"/>
                  <a:pt x="171370" y="1951780"/>
                  <a:pt x="146605" y="1746326"/>
                </a:cubicBezTo>
                <a:lnTo>
                  <a:pt x="2301" y="547128"/>
                </a:lnTo>
                <a:cubicBezTo>
                  <a:pt x="-19320" y="367487"/>
                  <a:pt x="113649" y="196037"/>
                  <a:pt x="307197" y="154032"/>
                </a:cubicBezTo>
                <a:lnTo>
                  <a:pt x="973089" y="9442"/>
                </a:lnTo>
                <a:cubicBezTo>
                  <a:pt x="1160446" y="-31230"/>
                  <a:pt x="1344183" y="62782"/>
                  <a:pt x="1400857" y="228136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0" name="任意多边形: 形状 29"/>
          <p:cNvSpPr/>
          <p:nvPr>
            <p:custDataLst>
              <p:tags r:id="rId20"/>
            </p:custDataLst>
          </p:nvPr>
        </p:nvSpPr>
        <p:spPr>
          <a:xfrm>
            <a:off x="7376726" y="3630229"/>
            <a:ext cx="2566713" cy="2143073"/>
          </a:xfrm>
          <a:custGeom>
            <a:avLst/>
            <a:gdLst>
              <a:gd name="connsiteX0" fmla="*/ 2180177 w 3175158"/>
              <a:gd name="connsiteY0" fmla="*/ 1277969 h 2651093"/>
              <a:gd name="connsiteX1" fmla="*/ 1878044 w 3175158"/>
              <a:gd name="connsiteY1" fmla="*/ 180689 h 2651093"/>
              <a:gd name="connsiteX2" fmla="*/ 1582960 w 3175158"/>
              <a:gd name="connsiteY2" fmla="*/ 235744 h 2651093"/>
              <a:gd name="connsiteX3" fmla="*/ 1702022 w 3175158"/>
              <a:gd name="connsiteY3" fmla="*/ 0 h 2651093"/>
              <a:gd name="connsiteX4" fmla="*/ 838771 w 3175158"/>
              <a:gd name="connsiteY4" fmla="*/ 159353 h 2651093"/>
              <a:gd name="connsiteX5" fmla="*/ 379571 w 3175158"/>
              <a:gd name="connsiteY5" fmla="*/ 1339406 h 2651093"/>
              <a:gd name="connsiteX6" fmla="*/ 0 w 3175158"/>
              <a:gd name="connsiteY6" fmla="*/ 2567845 h 2651093"/>
              <a:gd name="connsiteX7" fmla="*/ 334709 w 3175158"/>
              <a:gd name="connsiteY7" fmla="*/ 2651094 h 2651093"/>
              <a:gd name="connsiteX8" fmla="*/ 852487 w 3175158"/>
              <a:gd name="connsiteY8" fmla="*/ 1682210 h 2651093"/>
              <a:gd name="connsiteX9" fmla="*/ 1301782 w 3175158"/>
              <a:gd name="connsiteY9" fmla="*/ 792766 h 2651093"/>
              <a:gd name="connsiteX10" fmla="*/ 1645444 w 3175158"/>
              <a:gd name="connsiteY10" fmla="*/ 1586008 h 2651093"/>
              <a:gd name="connsiteX11" fmla="*/ 3074098 w 3175158"/>
              <a:gd name="connsiteY11" fmla="*/ 1975104 h 2651093"/>
              <a:gd name="connsiteX12" fmla="*/ 3175159 w 3175158"/>
              <a:gd name="connsiteY12" fmla="*/ 1681448 h 2651093"/>
              <a:gd name="connsiteX13" fmla="*/ 2180463 w 3175158"/>
              <a:gd name="connsiteY13" fmla="*/ 1278064 h 2651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75158" h="2651093">
                <a:moveTo>
                  <a:pt x="2180177" y="1277969"/>
                </a:moveTo>
                <a:lnTo>
                  <a:pt x="1878044" y="180689"/>
                </a:lnTo>
                <a:lnTo>
                  <a:pt x="1582960" y="235744"/>
                </a:lnTo>
                <a:lnTo>
                  <a:pt x="1702022" y="0"/>
                </a:lnTo>
                <a:lnTo>
                  <a:pt x="838771" y="159353"/>
                </a:lnTo>
                <a:cubicBezTo>
                  <a:pt x="838771" y="159353"/>
                  <a:pt x="495205" y="1044226"/>
                  <a:pt x="379571" y="1339406"/>
                </a:cubicBezTo>
                <a:cubicBezTo>
                  <a:pt x="264795" y="1632490"/>
                  <a:pt x="0" y="2567845"/>
                  <a:pt x="0" y="2567845"/>
                </a:cubicBezTo>
                <a:lnTo>
                  <a:pt x="334709" y="2651094"/>
                </a:lnTo>
                <a:lnTo>
                  <a:pt x="852487" y="1682210"/>
                </a:lnTo>
                <a:lnTo>
                  <a:pt x="1301782" y="792766"/>
                </a:lnTo>
                <a:cubicBezTo>
                  <a:pt x="1416844" y="1113187"/>
                  <a:pt x="1564291" y="1494092"/>
                  <a:pt x="1645444" y="1586008"/>
                </a:cubicBezTo>
                <a:cubicBezTo>
                  <a:pt x="1791462" y="1751362"/>
                  <a:pt x="3074098" y="1975104"/>
                  <a:pt x="3074098" y="1975104"/>
                </a:cubicBezTo>
                <a:lnTo>
                  <a:pt x="3175159" y="1681448"/>
                </a:lnTo>
                <a:lnTo>
                  <a:pt x="2180463" y="1278064"/>
                </a:lnTo>
                <a:close/>
              </a:path>
            </a:pathLst>
          </a:custGeom>
          <a:gradFill>
            <a:gsLst>
              <a:gs pos="0">
                <a:srgbClr val="F9C6B8"/>
              </a:gs>
              <a:gs pos="100000">
                <a:srgbClr val="F5A994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1" name="任意多边形: 形状 30"/>
          <p:cNvSpPr/>
          <p:nvPr>
            <p:custDataLst>
              <p:tags r:id="rId21"/>
            </p:custDataLst>
          </p:nvPr>
        </p:nvSpPr>
        <p:spPr>
          <a:xfrm>
            <a:off x="7661848" y="3390305"/>
            <a:ext cx="1943957" cy="1279078"/>
          </a:xfrm>
          <a:custGeom>
            <a:avLst/>
            <a:gdLst>
              <a:gd name="connsiteX0" fmla="*/ 1781366 w 2404776"/>
              <a:gd name="connsiteY0" fmla="*/ 296799 h 1582286"/>
              <a:gd name="connsiteX1" fmla="*/ 1959769 w 2404776"/>
              <a:gd name="connsiteY1" fmla="*/ 768572 h 1582286"/>
              <a:gd name="connsiteX2" fmla="*/ 2404777 w 2404776"/>
              <a:gd name="connsiteY2" fmla="*/ 1197959 h 1582286"/>
              <a:gd name="connsiteX3" fmla="*/ 0 w 2404776"/>
              <a:gd name="connsiteY3" fmla="*/ 1298829 h 1582286"/>
              <a:gd name="connsiteX4" fmla="*/ 554069 w 2404776"/>
              <a:gd name="connsiteY4" fmla="*/ 224219 h 1582286"/>
              <a:gd name="connsiteX5" fmla="*/ 568261 w 2404776"/>
              <a:gd name="connsiteY5" fmla="*/ 0 h 1582286"/>
              <a:gd name="connsiteX6" fmla="*/ 1785556 w 2404776"/>
              <a:gd name="connsiteY6" fmla="*/ 103537 h 1582286"/>
              <a:gd name="connsiteX7" fmla="*/ 1781366 w 2404776"/>
              <a:gd name="connsiteY7" fmla="*/ 296704 h 158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04776" h="1582286">
                <a:moveTo>
                  <a:pt x="1781366" y="296799"/>
                </a:moveTo>
                <a:lnTo>
                  <a:pt x="1959769" y="768572"/>
                </a:lnTo>
                <a:lnTo>
                  <a:pt x="2404777" y="1197959"/>
                </a:lnTo>
                <a:cubicBezTo>
                  <a:pt x="2404777" y="1197959"/>
                  <a:pt x="1542288" y="1990916"/>
                  <a:pt x="0" y="1298829"/>
                </a:cubicBezTo>
                <a:lnTo>
                  <a:pt x="554069" y="224219"/>
                </a:lnTo>
                <a:lnTo>
                  <a:pt x="568261" y="0"/>
                </a:lnTo>
                <a:lnTo>
                  <a:pt x="1785556" y="103537"/>
                </a:lnTo>
                <a:lnTo>
                  <a:pt x="1781366" y="296704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6" name="任意多边形: 形状 75"/>
          <p:cNvSpPr/>
          <p:nvPr>
            <p:custDataLst>
              <p:tags r:id="rId22"/>
            </p:custDataLst>
          </p:nvPr>
        </p:nvSpPr>
        <p:spPr>
          <a:xfrm>
            <a:off x="7318593" y="5508508"/>
            <a:ext cx="414247" cy="417943"/>
          </a:xfrm>
          <a:custGeom>
            <a:avLst/>
            <a:gdLst>
              <a:gd name="connsiteX0" fmla="*/ 0 w 512445"/>
              <a:gd name="connsiteY0" fmla="*/ 354616 h 517017"/>
              <a:gd name="connsiteX1" fmla="*/ 355854 w 512445"/>
              <a:gd name="connsiteY1" fmla="*/ 517017 h 517017"/>
              <a:gd name="connsiteX2" fmla="*/ 512445 w 512445"/>
              <a:gd name="connsiteY2" fmla="*/ 162306 h 517017"/>
              <a:gd name="connsiteX3" fmla="*/ 131159 w 512445"/>
              <a:gd name="connsiteY3" fmla="*/ 0 h 517017"/>
              <a:gd name="connsiteX4" fmla="*/ 0 w 512445"/>
              <a:gd name="connsiteY4" fmla="*/ 354616 h 517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445" h="517017">
                <a:moveTo>
                  <a:pt x="0" y="354616"/>
                </a:moveTo>
                <a:lnTo>
                  <a:pt x="355854" y="517017"/>
                </a:lnTo>
                <a:lnTo>
                  <a:pt x="512445" y="162306"/>
                </a:lnTo>
                <a:cubicBezTo>
                  <a:pt x="382905" y="110300"/>
                  <a:pt x="269748" y="68389"/>
                  <a:pt x="131159" y="0"/>
                </a:cubicBezTo>
                <a:lnTo>
                  <a:pt x="0" y="354616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7" name="任意多边形: 形状 76"/>
          <p:cNvSpPr/>
          <p:nvPr>
            <p:custDataLst>
              <p:tags r:id="rId23"/>
            </p:custDataLst>
          </p:nvPr>
        </p:nvSpPr>
        <p:spPr>
          <a:xfrm>
            <a:off x="9685267" y="4907774"/>
            <a:ext cx="412244" cy="409396"/>
          </a:xfrm>
          <a:custGeom>
            <a:avLst/>
            <a:gdLst>
              <a:gd name="connsiteX0" fmla="*/ 150781 w 509968"/>
              <a:gd name="connsiteY0" fmla="*/ 0 h 506444"/>
              <a:gd name="connsiteX1" fmla="*/ 0 w 509968"/>
              <a:gd name="connsiteY1" fmla="*/ 385953 h 506444"/>
              <a:gd name="connsiteX2" fmla="*/ 358330 w 509968"/>
              <a:gd name="connsiteY2" fmla="*/ 506444 h 506444"/>
              <a:gd name="connsiteX3" fmla="*/ 509969 w 509968"/>
              <a:gd name="connsiteY3" fmla="*/ 145923 h 506444"/>
              <a:gd name="connsiteX4" fmla="*/ 150781 w 509968"/>
              <a:gd name="connsiteY4" fmla="*/ 0 h 50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9968" h="506444">
                <a:moveTo>
                  <a:pt x="150781" y="0"/>
                </a:moveTo>
                <a:cubicBezTo>
                  <a:pt x="102584" y="131064"/>
                  <a:pt x="64198" y="245459"/>
                  <a:pt x="0" y="385953"/>
                </a:cubicBezTo>
                <a:lnTo>
                  <a:pt x="358330" y="506444"/>
                </a:lnTo>
                <a:lnTo>
                  <a:pt x="509969" y="145923"/>
                </a:lnTo>
                <a:lnTo>
                  <a:pt x="150781" y="0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4" name="任意多边形: 形状 73"/>
          <p:cNvSpPr/>
          <p:nvPr>
            <p:custDataLst>
              <p:tags r:id="rId24"/>
            </p:custDataLst>
          </p:nvPr>
        </p:nvSpPr>
        <p:spPr>
          <a:xfrm>
            <a:off x="6908195" y="5612181"/>
            <a:ext cx="767961" cy="482355"/>
          </a:xfrm>
          <a:custGeom>
            <a:avLst/>
            <a:gdLst>
              <a:gd name="connsiteX0" fmla="*/ 914210 w 950008"/>
              <a:gd name="connsiteY0" fmla="*/ 199317 h 596699"/>
              <a:gd name="connsiteX1" fmla="*/ 645319 w 950008"/>
              <a:gd name="connsiteY1" fmla="*/ 119497 h 596699"/>
              <a:gd name="connsiteX2" fmla="*/ 591407 w 950008"/>
              <a:gd name="connsiteY2" fmla="*/ 149 h 596699"/>
              <a:gd name="connsiteX3" fmla="*/ 507778 w 950008"/>
              <a:gd name="connsiteY3" fmla="*/ 226272 h 596699"/>
              <a:gd name="connsiteX4" fmla="*/ 76486 w 950008"/>
              <a:gd name="connsiteY4" fmla="*/ 208556 h 596699"/>
              <a:gd name="connsiteX5" fmla="*/ 0 w 950008"/>
              <a:gd name="connsiteY5" fmla="*/ 260658 h 596699"/>
              <a:gd name="connsiteX6" fmla="*/ 827532 w 950008"/>
              <a:gd name="connsiteY6" fmla="*/ 596699 h 596699"/>
              <a:gd name="connsiteX7" fmla="*/ 947547 w 950008"/>
              <a:gd name="connsiteY7" fmla="*/ 263324 h 596699"/>
              <a:gd name="connsiteX8" fmla="*/ 914210 w 950008"/>
              <a:gd name="connsiteY8" fmla="*/ 199221 h 596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0008" h="596699">
                <a:moveTo>
                  <a:pt x="914210" y="199317"/>
                </a:moveTo>
                <a:cubicBezTo>
                  <a:pt x="823246" y="171123"/>
                  <a:pt x="694373" y="127403"/>
                  <a:pt x="645319" y="119497"/>
                </a:cubicBezTo>
                <a:cubicBezTo>
                  <a:pt x="642080" y="37010"/>
                  <a:pt x="608171" y="3007"/>
                  <a:pt x="591407" y="149"/>
                </a:cubicBezTo>
                <a:cubicBezTo>
                  <a:pt x="567976" y="-3852"/>
                  <a:pt x="557689" y="72920"/>
                  <a:pt x="507778" y="226272"/>
                </a:cubicBezTo>
                <a:cubicBezTo>
                  <a:pt x="357473" y="231701"/>
                  <a:pt x="156020" y="176933"/>
                  <a:pt x="76486" y="208556"/>
                </a:cubicBezTo>
                <a:cubicBezTo>
                  <a:pt x="41053" y="222653"/>
                  <a:pt x="15907" y="244179"/>
                  <a:pt x="0" y="260658"/>
                </a:cubicBezTo>
                <a:lnTo>
                  <a:pt x="827532" y="596699"/>
                </a:lnTo>
                <a:cubicBezTo>
                  <a:pt x="827532" y="596699"/>
                  <a:pt x="926878" y="327714"/>
                  <a:pt x="947547" y="263324"/>
                </a:cubicBezTo>
                <a:cubicBezTo>
                  <a:pt x="956215" y="236369"/>
                  <a:pt x="941260" y="207603"/>
                  <a:pt x="914210" y="199221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5" name="任意多边形: 形状 74"/>
          <p:cNvSpPr/>
          <p:nvPr>
            <p:custDataLst>
              <p:tags r:id="rId25"/>
            </p:custDataLst>
          </p:nvPr>
        </p:nvSpPr>
        <p:spPr>
          <a:xfrm>
            <a:off x="9790057" y="4959366"/>
            <a:ext cx="476540" cy="767354"/>
          </a:xfrm>
          <a:custGeom>
            <a:avLst/>
            <a:gdLst>
              <a:gd name="connsiteX0" fmla="*/ 252606 w 589505"/>
              <a:gd name="connsiteY0" fmla="*/ 1996 h 949257"/>
              <a:gd name="connsiteX1" fmla="*/ 189455 w 589505"/>
              <a:gd name="connsiteY1" fmla="*/ 37238 h 949257"/>
              <a:gd name="connsiteX2" fmla="*/ 117732 w 589505"/>
              <a:gd name="connsiteY2" fmla="*/ 308415 h 949257"/>
              <a:gd name="connsiteX3" fmla="*/ 98 w 589505"/>
              <a:gd name="connsiteY3" fmla="*/ 365851 h 949257"/>
              <a:gd name="connsiteX4" fmla="*/ 228698 w 589505"/>
              <a:gd name="connsiteY4" fmla="*/ 442718 h 949257"/>
              <a:gd name="connsiteX5" fmla="*/ 223936 w 589505"/>
              <a:gd name="connsiteY5" fmla="*/ 874295 h 949257"/>
              <a:gd name="connsiteX6" fmla="*/ 278323 w 589505"/>
              <a:gd name="connsiteY6" fmla="*/ 949257 h 949257"/>
              <a:gd name="connsiteX7" fmla="*/ 589505 w 589505"/>
              <a:gd name="connsiteY7" fmla="*/ 112009 h 949257"/>
              <a:gd name="connsiteX8" fmla="*/ 252701 w 589505"/>
              <a:gd name="connsiteY8" fmla="*/ 1996 h 949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9505" h="949257">
                <a:moveTo>
                  <a:pt x="252606" y="1996"/>
                </a:moveTo>
                <a:cubicBezTo>
                  <a:pt x="225460" y="-5815"/>
                  <a:pt x="197075" y="9997"/>
                  <a:pt x="189455" y="37238"/>
                </a:cubicBezTo>
                <a:cubicBezTo>
                  <a:pt x="163928" y="128964"/>
                  <a:pt x="124113" y="259171"/>
                  <a:pt x="117732" y="308415"/>
                </a:cubicBezTo>
                <a:cubicBezTo>
                  <a:pt x="35436" y="314130"/>
                  <a:pt x="2384" y="349087"/>
                  <a:pt x="98" y="365851"/>
                </a:cubicBezTo>
                <a:cubicBezTo>
                  <a:pt x="-3140" y="389377"/>
                  <a:pt x="73822" y="397378"/>
                  <a:pt x="228698" y="442718"/>
                </a:cubicBezTo>
                <a:cubicBezTo>
                  <a:pt x="238699" y="592832"/>
                  <a:pt x="189931" y="795809"/>
                  <a:pt x="223936" y="874295"/>
                </a:cubicBezTo>
                <a:cubicBezTo>
                  <a:pt x="239080" y="909252"/>
                  <a:pt x="261369" y="933731"/>
                  <a:pt x="278323" y="949257"/>
                </a:cubicBezTo>
                <a:lnTo>
                  <a:pt x="589505" y="112009"/>
                </a:lnTo>
                <a:cubicBezTo>
                  <a:pt x="589505" y="112009"/>
                  <a:pt x="317662" y="20760"/>
                  <a:pt x="252701" y="1996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2" name="任意多边形: 形状 71"/>
          <p:cNvSpPr/>
          <p:nvPr>
            <p:custDataLst>
              <p:tags r:id="rId26"/>
            </p:custDataLst>
          </p:nvPr>
        </p:nvSpPr>
        <p:spPr>
          <a:xfrm>
            <a:off x="6875327" y="5816573"/>
            <a:ext cx="712221" cy="335072"/>
          </a:xfrm>
          <a:custGeom>
            <a:avLst/>
            <a:gdLst>
              <a:gd name="connsiteX0" fmla="*/ 873336 w 881054"/>
              <a:gd name="connsiteY0" fmla="*/ 338426 h 414502"/>
              <a:gd name="connsiteX1" fmla="*/ 40851 w 881054"/>
              <a:gd name="connsiteY1" fmla="*/ 860 h 414502"/>
              <a:gd name="connsiteX2" fmla="*/ 25039 w 881054"/>
              <a:gd name="connsiteY2" fmla="*/ 7718 h 414502"/>
              <a:gd name="connsiteX3" fmla="*/ 846 w 881054"/>
              <a:gd name="connsiteY3" fmla="*/ 68964 h 414502"/>
              <a:gd name="connsiteX4" fmla="*/ 7894 w 881054"/>
              <a:gd name="connsiteY4" fmla="*/ 84871 h 414502"/>
              <a:gd name="connsiteX5" fmla="*/ 843332 w 881054"/>
              <a:gd name="connsiteY5" fmla="*/ 413483 h 414502"/>
              <a:gd name="connsiteX6" fmla="*/ 859525 w 881054"/>
              <a:gd name="connsiteY6" fmla="*/ 406721 h 414502"/>
              <a:gd name="connsiteX7" fmla="*/ 880194 w 881054"/>
              <a:gd name="connsiteY7" fmla="*/ 354238 h 414502"/>
              <a:gd name="connsiteX8" fmla="*/ 873336 w 881054"/>
              <a:gd name="connsiteY8" fmla="*/ 338426 h 414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81054" h="414502">
                <a:moveTo>
                  <a:pt x="873336" y="338426"/>
                </a:moveTo>
                <a:lnTo>
                  <a:pt x="40851" y="860"/>
                </a:lnTo>
                <a:cubicBezTo>
                  <a:pt x="34564" y="-1616"/>
                  <a:pt x="27516" y="1432"/>
                  <a:pt x="25039" y="7718"/>
                </a:cubicBezTo>
                <a:lnTo>
                  <a:pt x="846" y="68964"/>
                </a:lnTo>
                <a:cubicBezTo>
                  <a:pt x="-1631" y="75346"/>
                  <a:pt x="1513" y="82489"/>
                  <a:pt x="7894" y="84871"/>
                </a:cubicBezTo>
                <a:cubicBezTo>
                  <a:pt x="114670" y="125257"/>
                  <a:pt x="737509" y="366906"/>
                  <a:pt x="843332" y="413483"/>
                </a:cubicBezTo>
                <a:cubicBezTo>
                  <a:pt x="849714" y="416246"/>
                  <a:pt x="857048" y="413198"/>
                  <a:pt x="859525" y="406721"/>
                </a:cubicBezTo>
                <a:lnTo>
                  <a:pt x="880194" y="354238"/>
                </a:lnTo>
                <a:cubicBezTo>
                  <a:pt x="882670" y="347951"/>
                  <a:pt x="879622" y="340903"/>
                  <a:pt x="873336" y="338426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3" name="任意多边形: 形状 72"/>
          <p:cNvSpPr/>
          <p:nvPr>
            <p:custDataLst>
              <p:tags r:id="rId27"/>
            </p:custDataLst>
          </p:nvPr>
        </p:nvSpPr>
        <p:spPr>
          <a:xfrm>
            <a:off x="9994640" y="5031274"/>
            <a:ext cx="335072" cy="712221"/>
          </a:xfrm>
          <a:custGeom>
            <a:avLst/>
            <a:gdLst>
              <a:gd name="connsiteX0" fmla="*/ 406816 w 414502"/>
              <a:gd name="connsiteY0" fmla="*/ 21530 h 881054"/>
              <a:gd name="connsiteX1" fmla="*/ 354333 w 414502"/>
              <a:gd name="connsiteY1" fmla="*/ 860 h 881054"/>
              <a:gd name="connsiteX2" fmla="*/ 338522 w 414502"/>
              <a:gd name="connsiteY2" fmla="*/ 7718 h 881054"/>
              <a:gd name="connsiteX3" fmla="*/ 860 w 414502"/>
              <a:gd name="connsiteY3" fmla="*/ 840203 h 881054"/>
              <a:gd name="connsiteX4" fmla="*/ 7718 w 414502"/>
              <a:gd name="connsiteY4" fmla="*/ 856015 h 881054"/>
              <a:gd name="connsiteX5" fmla="*/ 68964 w 414502"/>
              <a:gd name="connsiteY5" fmla="*/ 880208 h 881054"/>
              <a:gd name="connsiteX6" fmla="*/ 84871 w 414502"/>
              <a:gd name="connsiteY6" fmla="*/ 873160 h 881054"/>
              <a:gd name="connsiteX7" fmla="*/ 413483 w 414502"/>
              <a:gd name="connsiteY7" fmla="*/ 37722 h 881054"/>
              <a:gd name="connsiteX8" fmla="*/ 406721 w 414502"/>
              <a:gd name="connsiteY8" fmla="*/ 21530 h 881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4502" h="881054">
                <a:moveTo>
                  <a:pt x="406816" y="21530"/>
                </a:moveTo>
                <a:lnTo>
                  <a:pt x="354333" y="860"/>
                </a:lnTo>
                <a:cubicBezTo>
                  <a:pt x="348047" y="-1616"/>
                  <a:pt x="340998" y="1432"/>
                  <a:pt x="338522" y="7718"/>
                </a:cubicBezTo>
                <a:lnTo>
                  <a:pt x="860" y="840203"/>
                </a:lnTo>
                <a:cubicBezTo>
                  <a:pt x="-1616" y="846490"/>
                  <a:pt x="1432" y="853538"/>
                  <a:pt x="7718" y="856015"/>
                </a:cubicBezTo>
                <a:lnTo>
                  <a:pt x="68964" y="880208"/>
                </a:lnTo>
                <a:cubicBezTo>
                  <a:pt x="75346" y="882685"/>
                  <a:pt x="82490" y="879541"/>
                  <a:pt x="84871" y="873160"/>
                </a:cubicBezTo>
                <a:cubicBezTo>
                  <a:pt x="125257" y="766384"/>
                  <a:pt x="366906" y="143545"/>
                  <a:pt x="413483" y="37722"/>
                </a:cubicBezTo>
                <a:cubicBezTo>
                  <a:pt x="416246" y="31340"/>
                  <a:pt x="413198" y="24006"/>
                  <a:pt x="406721" y="2153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5" name="任意多边形: 形状 34"/>
          <p:cNvSpPr/>
          <p:nvPr>
            <p:custDataLst>
              <p:tags r:id="rId28"/>
            </p:custDataLst>
          </p:nvPr>
        </p:nvSpPr>
        <p:spPr>
          <a:xfrm>
            <a:off x="7944830" y="3714388"/>
            <a:ext cx="1663634" cy="954851"/>
          </a:xfrm>
          <a:custGeom>
            <a:avLst/>
            <a:gdLst>
              <a:gd name="connsiteX0" fmla="*/ 422830 w 2058002"/>
              <a:gd name="connsiteY0" fmla="*/ 462118 h 1181200"/>
              <a:gd name="connsiteX1" fmla="*/ 584984 w 2058002"/>
              <a:gd name="connsiteY1" fmla="*/ 1121552 h 1181200"/>
              <a:gd name="connsiteX2" fmla="*/ 585076 w 2058002"/>
              <a:gd name="connsiteY2" fmla="*/ 1162498 h 1181200"/>
              <a:gd name="connsiteX3" fmla="*/ 447859 w 2058002"/>
              <a:gd name="connsiteY3" fmla="*/ 1145611 h 1181200"/>
              <a:gd name="connsiteX4" fmla="*/ 68918 w 2058002"/>
              <a:gd name="connsiteY4" fmla="*/ 1055291 h 1181200"/>
              <a:gd name="connsiteX5" fmla="*/ 0 w 2058002"/>
              <a:gd name="connsiteY5" fmla="*/ 1032519 h 1181200"/>
              <a:gd name="connsiteX6" fmla="*/ 11019 w 2058002"/>
              <a:gd name="connsiteY6" fmla="*/ 1002185 h 1181200"/>
              <a:gd name="connsiteX7" fmla="*/ 324356 w 2058002"/>
              <a:gd name="connsiteY7" fmla="*/ 511207 h 1181200"/>
              <a:gd name="connsiteX8" fmla="*/ 422830 w 2058002"/>
              <a:gd name="connsiteY8" fmla="*/ 462118 h 1181200"/>
              <a:gd name="connsiteX9" fmla="*/ 1414226 w 2058002"/>
              <a:gd name="connsiteY9" fmla="*/ 71 h 1181200"/>
              <a:gd name="connsiteX10" fmla="*/ 1491978 w 2058002"/>
              <a:gd name="connsiteY10" fmla="*/ 47646 h 1181200"/>
              <a:gd name="connsiteX11" fmla="*/ 1612994 w 2058002"/>
              <a:gd name="connsiteY11" fmla="*/ 367664 h 1181200"/>
              <a:gd name="connsiteX12" fmla="*/ 2058002 w 2058002"/>
              <a:gd name="connsiteY12" fmla="*/ 797051 h 1181200"/>
              <a:gd name="connsiteX13" fmla="*/ 894384 w 2058002"/>
              <a:gd name="connsiteY13" fmla="*/ 1181200 h 1181200"/>
              <a:gd name="connsiteX14" fmla="*/ 894317 w 2058002"/>
              <a:gd name="connsiteY14" fmla="*/ 1181198 h 1181200"/>
              <a:gd name="connsiteX15" fmla="*/ 952202 w 2058002"/>
              <a:gd name="connsiteY15" fmla="*/ 1126937 h 1181200"/>
              <a:gd name="connsiteX16" fmla="*/ 1552414 w 2058002"/>
              <a:gd name="connsiteY16" fmla="*/ 752380 h 1181200"/>
              <a:gd name="connsiteX17" fmla="*/ 1416506 w 2058002"/>
              <a:gd name="connsiteY17" fmla="*/ 8213 h 1181200"/>
              <a:gd name="connsiteX18" fmla="*/ 1414110 w 2058002"/>
              <a:gd name="connsiteY18" fmla="*/ 0 h 1181200"/>
              <a:gd name="connsiteX19" fmla="*/ 1414206 w 2058002"/>
              <a:gd name="connsiteY19" fmla="*/ 0 h 1181200"/>
              <a:gd name="connsiteX20" fmla="*/ 1414226 w 2058002"/>
              <a:gd name="connsiteY20" fmla="*/ 71 h 11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058002" h="1181200">
                <a:moveTo>
                  <a:pt x="422830" y="462118"/>
                </a:moveTo>
                <a:cubicBezTo>
                  <a:pt x="558681" y="471348"/>
                  <a:pt x="582837" y="876449"/>
                  <a:pt x="584984" y="1121552"/>
                </a:cubicBezTo>
                <a:lnTo>
                  <a:pt x="585076" y="1162498"/>
                </a:lnTo>
                <a:lnTo>
                  <a:pt x="447859" y="1145611"/>
                </a:lnTo>
                <a:cubicBezTo>
                  <a:pt x="327771" y="1125428"/>
                  <a:pt x="201407" y="1095947"/>
                  <a:pt x="68918" y="1055291"/>
                </a:cubicBezTo>
                <a:lnTo>
                  <a:pt x="0" y="1032519"/>
                </a:lnTo>
                <a:lnTo>
                  <a:pt x="11019" y="1002185"/>
                </a:lnTo>
                <a:cubicBezTo>
                  <a:pt x="72586" y="847272"/>
                  <a:pt x="172194" y="656130"/>
                  <a:pt x="324356" y="511207"/>
                </a:cubicBezTo>
                <a:cubicBezTo>
                  <a:pt x="362397" y="474988"/>
                  <a:pt x="394963" y="460224"/>
                  <a:pt x="422830" y="462118"/>
                </a:cubicBezTo>
                <a:close/>
                <a:moveTo>
                  <a:pt x="1414226" y="71"/>
                </a:moveTo>
                <a:lnTo>
                  <a:pt x="1491978" y="47646"/>
                </a:lnTo>
                <a:lnTo>
                  <a:pt x="1612994" y="367664"/>
                </a:lnTo>
                <a:lnTo>
                  <a:pt x="2058002" y="797051"/>
                </a:lnTo>
                <a:cubicBezTo>
                  <a:pt x="2058002" y="797051"/>
                  <a:pt x="1650340" y="1171847"/>
                  <a:pt x="894384" y="1181200"/>
                </a:cubicBezTo>
                <a:lnTo>
                  <a:pt x="894317" y="1181198"/>
                </a:lnTo>
                <a:lnTo>
                  <a:pt x="952202" y="1126937"/>
                </a:lnTo>
                <a:cubicBezTo>
                  <a:pt x="1087520" y="1004860"/>
                  <a:pt x="1312860" y="827925"/>
                  <a:pt x="1552414" y="752380"/>
                </a:cubicBezTo>
                <a:cubicBezTo>
                  <a:pt x="1616262" y="732199"/>
                  <a:pt x="1438924" y="88586"/>
                  <a:pt x="1416506" y="8213"/>
                </a:cubicBezTo>
                <a:close/>
                <a:moveTo>
                  <a:pt x="1414110" y="0"/>
                </a:moveTo>
                <a:lnTo>
                  <a:pt x="1414206" y="0"/>
                </a:lnTo>
                <a:lnTo>
                  <a:pt x="1414226" y="71"/>
                </a:lnTo>
                <a:close/>
              </a:path>
            </a:pathLst>
          </a:custGeom>
          <a:solidFill>
            <a:schemeClr val="accent2">
              <a:lumMod val="7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6" name="任意多边形: 形状 35"/>
          <p:cNvSpPr/>
          <p:nvPr>
            <p:custDataLst>
              <p:tags r:id="rId29"/>
            </p:custDataLst>
          </p:nvPr>
        </p:nvSpPr>
        <p:spPr>
          <a:xfrm>
            <a:off x="7904005" y="2454279"/>
            <a:ext cx="1270247" cy="1491319"/>
          </a:xfrm>
          <a:custGeom>
            <a:avLst/>
            <a:gdLst>
              <a:gd name="connsiteX0" fmla="*/ 1369314 w 1571362"/>
              <a:gd name="connsiteY0" fmla="*/ 166837 h 1844840"/>
              <a:gd name="connsiteX1" fmla="*/ 802005 w 1571362"/>
              <a:gd name="connsiteY1" fmla="*/ 626 h 1844840"/>
              <a:gd name="connsiteX2" fmla="*/ 432625 w 1571362"/>
              <a:gd name="connsiteY2" fmla="*/ 106734 h 1844840"/>
              <a:gd name="connsiteX3" fmla="*/ 283369 w 1571362"/>
              <a:gd name="connsiteY3" fmla="*/ 180362 h 1844840"/>
              <a:gd name="connsiteX4" fmla="*/ 152495 w 1571362"/>
              <a:gd name="connsiteY4" fmla="*/ 288662 h 1844840"/>
              <a:gd name="connsiteX5" fmla="*/ 122777 w 1571362"/>
              <a:gd name="connsiteY5" fmla="*/ 1516815 h 1844840"/>
              <a:gd name="connsiteX6" fmla="*/ 0 w 1571362"/>
              <a:gd name="connsiteY6" fmla="*/ 1810947 h 1844840"/>
              <a:gd name="connsiteX7" fmla="*/ 1571244 w 1571362"/>
              <a:gd name="connsiteY7" fmla="*/ 1580347 h 1844840"/>
              <a:gd name="connsiteX8" fmla="*/ 1369123 w 1571362"/>
              <a:gd name="connsiteY8" fmla="*/ 166837 h 1844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71362" h="1844840">
                <a:moveTo>
                  <a:pt x="1369314" y="166837"/>
                </a:moveTo>
                <a:cubicBezTo>
                  <a:pt x="1281874" y="-19377"/>
                  <a:pt x="802005" y="626"/>
                  <a:pt x="802005" y="626"/>
                </a:cubicBezTo>
                <a:lnTo>
                  <a:pt x="432625" y="106734"/>
                </a:lnTo>
                <a:cubicBezTo>
                  <a:pt x="432625" y="106734"/>
                  <a:pt x="356711" y="138548"/>
                  <a:pt x="283369" y="180362"/>
                </a:cubicBezTo>
                <a:cubicBezTo>
                  <a:pt x="224695" y="213795"/>
                  <a:pt x="167640" y="253610"/>
                  <a:pt x="152495" y="288662"/>
                </a:cubicBezTo>
                <a:cubicBezTo>
                  <a:pt x="-2286" y="646611"/>
                  <a:pt x="122777" y="1516815"/>
                  <a:pt x="122777" y="1516815"/>
                </a:cubicBezTo>
                <a:lnTo>
                  <a:pt x="0" y="1810947"/>
                </a:lnTo>
                <a:cubicBezTo>
                  <a:pt x="0" y="1810947"/>
                  <a:pt x="1587151" y="1975253"/>
                  <a:pt x="1571244" y="1580347"/>
                </a:cubicBezTo>
                <a:cubicBezTo>
                  <a:pt x="1553147" y="1130576"/>
                  <a:pt x="1546955" y="545741"/>
                  <a:pt x="1369123" y="166837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7" name="任意多边形: 形状 36"/>
          <p:cNvSpPr/>
          <p:nvPr>
            <p:custDataLst>
              <p:tags r:id="rId30"/>
            </p:custDataLst>
          </p:nvPr>
        </p:nvSpPr>
        <p:spPr>
          <a:xfrm>
            <a:off x="8237671" y="2122387"/>
            <a:ext cx="374448" cy="511884"/>
          </a:xfrm>
          <a:custGeom>
            <a:avLst/>
            <a:gdLst>
              <a:gd name="connsiteX0" fmla="*/ 6814 w 463212"/>
              <a:gd name="connsiteY0" fmla="*/ 84106 h 633227"/>
              <a:gd name="connsiteX1" fmla="*/ 28531 w 463212"/>
              <a:gd name="connsiteY1" fmla="*/ 501967 h 633227"/>
              <a:gd name="connsiteX2" fmla="*/ 3861 w 463212"/>
              <a:gd name="connsiteY2" fmla="*/ 598837 h 633227"/>
              <a:gd name="connsiteX3" fmla="*/ 254559 w 463212"/>
              <a:gd name="connsiteY3" fmla="*/ 606838 h 633227"/>
              <a:gd name="connsiteX4" fmla="*/ 462395 w 463212"/>
              <a:gd name="connsiteY4" fmla="*/ 506349 h 633227"/>
              <a:gd name="connsiteX5" fmla="*/ 412865 w 463212"/>
              <a:gd name="connsiteY5" fmla="*/ 480727 h 633227"/>
              <a:gd name="connsiteX6" fmla="*/ 381623 w 463212"/>
              <a:gd name="connsiteY6" fmla="*/ 0 h 633227"/>
              <a:gd name="connsiteX7" fmla="*/ 6814 w 463212"/>
              <a:gd name="connsiteY7" fmla="*/ 84106 h 633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3212" h="633227">
                <a:moveTo>
                  <a:pt x="6814" y="84106"/>
                </a:moveTo>
                <a:lnTo>
                  <a:pt x="28531" y="501967"/>
                </a:lnTo>
                <a:cubicBezTo>
                  <a:pt x="28531" y="501967"/>
                  <a:pt x="-12522" y="542925"/>
                  <a:pt x="3861" y="598837"/>
                </a:cubicBezTo>
                <a:cubicBezTo>
                  <a:pt x="20244" y="654844"/>
                  <a:pt x="130163" y="631127"/>
                  <a:pt x="254559" y="606838"/>
                </a:cubicBezTo>
                <a:cubicBezTo>
                  <a:pt x="370859" y="584073"/>
                  <a:pt x="473444" y="561118"/>
                  <a:pt x="462395" y="506349"/>
                </a:cubicBezTo>
                <a:cubicBezTo>
                  <a:pt x="462395" y="506349"/>
                  <a:pt x="446774" y="485965"/>
                  <a:pt x="412865" y="480727"/>
                </a:cubicBezTo>
                <a:lnTo>
                  <a:pt x="381623" y="0"/>
                </a:lnTo>
                <a:lnTo>
                  <a:pt x="6814" y="84106"/>
                </a:lnTo>
                <a:close/>
              </a:path>
            </a:pathLst>
          </a:custGeom>
          <a:solidFill>
            <a:srgbClr val="F9C6B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8" name="任意多边形: 形状 37"/>
          <p:cNvSpPr/>
          <p:nvPr>
            <p:custDataLst>
              <p:tags r:id="rId31"/>
            </p:custDataLst>
          </p:nvPr>
        </p:nvSpPr>
        <p:spPr>
          <a:xfrm>
            <a:off x="8247337" y="2288134"/>
            <a:ext cx="233626" cy="258895"/>
          </a:xfrm>
          <a:custGeom>
            <a:avLst/>
            <a:gdLst>
              <a:gd name="connsiteX0" fmla="*/ 280988 w 289008"/>
              <a:gd name="connsiteY0" fmla="*/ 107096 h 320267"/>
              <a:gd name="connsiteX1" fmla="*/ 4858 w 289008"/>
              <a:gd name="connsiteY1" fmla="*/ 90142 h 320267"/>
              <a:gd name="connsiteX2" fmla="*/ 15621 w 289008"/>
              <a:gd name="connsiteY2" fmla="*/ 297596 h 320267"/>
              <a:gd name="connsiteX3" fmla="*/ 0 w 289008"/>
              <a:gd name="connsiteY3" fmla="*/ 320266 h 320267"/>
              <a:gd name="connsiteX4" fmla="*/ 280988 w 289008"/>
              <a:gd name="connsiteY4" fmla="*/ 107096 h 320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008" h="320267">
                <a:moveTo>
                  <a:pt x="280988" y="107096"/>
                </a:moveTo>
                <a:cubicBezTo>
                  <a:pt x="336423" y="-93405"/>
                  <a:pt x="89345" y="39755"/>
                  <a:pt x="4858" y="90142"/>
                </a:cubicBezTo>
                <a:lnTo>
                  <a:pt x="15621" y="297596"/>
                </a:lnTo>
                <a:cubicBezTo>
                  <a:pt x="15621" y="297596"/>
                  <a:pt x="7239" y="306074"/>
                  <a:pt x="0" y="320266"/>
                </a:cubicBezTo>
                <a:cubicBezTo>
                  <a:pt x="60865" y="320456"/>
                  <a:pt x="226885" y="302549"/>
                  <a:pt x="280988" y="107096"/>
                </a:cubicBezTo>
                <a:close/>
              </a:path>
            </a:pathLst>
          </a:custGeom>
          <a:solidFill>
            <a:srgbClr val="F5A99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9" name="任意多边形: 形状 38"/>
          <p:cNvSpPr/>
          <p:nvPr>
            <p:custDataLst>
              <p:tags r:id="rId32"/>
            </p:custDataLst>
          </p:nvPr>
        </p:nvSpPr>
        <p:spPr>
          <a:xfrm>
            <a:off x="7882310" y="2629877"/>
            <a:ext cx="231976" cy="726471"/>
          </a:xfrm>
          <a:custGeom>
            <a:avLst/>
            <a:gdLst>
              <a:gd name="connsiteX0" fmla="*/ 286966 w 286966"/>
              <a:gd name="connsiteY0" fmla="*/ 49149 h 898683"/>
              <a:gd name="connsiteX1" fmla="*/ 251914 w 286966"/>
              <a:gd name="connsiteY1" fmla="*/ 0 h 898683"/>
              <a:gd name="connsiteX2" fmla="*/ 11122 w 286966"/>
              <a:gd name="connsiteY2" fmla="*/ 356045 h 898683"/>
              <a:gd name="connsiteX3" fmla="*/ 177619 w 286966"/>
              <a:gd name="connsiteY3" fmla="*/ 898684 h 898683"/>
              <a:gd name="connsiteX4" fmla="*/ 286966 w 286966"/>
              <a:gd name="connsiteY4" fmla="*/ 49244 h 898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966" h="898683">
                <a:moveTo>
                  <a:pt x="286966" y="49149"/>
                </a:moveTo>
                <a:lnTo>
                  <a:pt x="251914" y="0"/>
                </a:lnTo>
                <a:cubicBezTo>
                  <a:pt x="251914" y="0"/>
                  <a:pt x="74749" y="90297"/>
                  <a:pt x="11122" y="356045"/>
                </a:cubicBezTo>
                <a:cubicBezTo>
                  <a:pt x="-52505" y="621697"/>
                  <a:pt x="177619" y="898684"/>
                  <a:pt x="177619" y="898684"/>
                </a:cubicBezTo>
                <a:lnTo>
                  <a:pt x="286966" y="49244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0" name="任意多边形: 形状 39"/>
          <p:cNvSpPr/>
          <p:nvPr>
            <p:custDataLst>
              <p:tags r:id="rId33"/>
            </p:custDataLst>
          </p:nvPr>
        </p:nvSpPr>
        <p:spPr>
          <a:xfrm>
            <a:off x="7991947" y="1777130"/>
            <a:ext cx="212416" cy="454891"/>
          </a:xfrm>
          <a:custGeom>
            <a:avLst/>
            <a:gdLst>
              <a:gd name="connsiteX0" fmla="*/ 19609 w 262770"/>
              <a:gd name="connsiteY0" fmla="*/ 23241 h 562724"/>
              <a:gd name="connsiteX1" fmla="*/ 151244 w 262770"/>
              <a:gd name="connsiteY1" fmla="*/ 549974 h 562724"/>
              <a:gd name="connsiteX2" fmla="*/ 167341 w 262770"/>
              <a:gd name="connsiteY2" fmla="*/ 171926 h 562724"/>
              <a:gd name="connsiteX3" fmla="*/ 15418 w 262770"/>
              <a:gd name="connsiteY3" fmla="*/ 0 h 562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70" h="562724">
                <a:moveTo>
                  <a:pt x="19609" y="23241"/>
                </a:moveTo>
                <a:cubicBezTo>
                  <a:pt x="26752" y="-10477"/>
                  <a:pt x="-83166" y="457105"/>
                  <a:pt x="151244" y="549974"/>
                </a:cubicBezTo>
                <a:cubicBezTo>
                  <a:pt x="392417" y="645605"/>
                  <a:pt x="167341" y="171926"/>
                  <a:pt x="167341" y="171926"/>
                </a:cubicBezTo>
                <a:lnTo>
                  <a:pt x="15418" y="0"/>
                </a:lnTo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1" name="任意多边形: 形状 40"/>
          <p:cNvSpPr/>
          <p:nvPr>
            <p:custDataLst>
              <p:tags r:id="rId34"/>
            </p:custDataLst>
          </p:nvPr>
        </p:nvSpPr>
        <p:spPr>
          <a:xfrm>
            <a:off x="8237671" y="2122387"/>
            <a:ext cx="374448" cy="511884"/>
          </a:xfrm>
          <a:custGeom>
            <a:avLst/>
            <a:gdLst>
              <a:gd name="connsiteX0" fmla="*/ 6814 w 463212"/>
              <a:gd name="connsiteY0" fmla="*/ 84106 h 633227"/>
              <a:gd name="connsiteX1" fmla="*/ 28531 w 463212"/>
              <a:gd name="connsiteY1" fmla="*/ 501967 h 633227"/>
              <a:gd name="connsiteX2" fmla="*/ 3861 w 463212"/>
              <a:gd name="connsiteY2" fmla="*/ 598837 h 633227"/>
              <a:gd name="connsiteX3" fmla="*/ 254559 w 463212"/>
              <a:gd name="connsiteY3" fmla="*/ 606838 h 633227"/>
              <a:gd name="connsiteX4" fmla="*/ 462395 w 463212"/>
              <a:gd name="connsiteY4" fmla="*/ 506349 h 633227"/>
              <a:gd name="connsiteX5" fmla="*/ 412865 w 463212"/>
              <a:gd name="connsiteY5" fmla="*/ 480727 h 633227"/>
              <a:gd name="connsiteX6" fmla="*/ 381623 w 463212"/>
              <a:gd name="connsiteY6" fmla="*/ 0 h 633227"/>
              <a:gd name="connsiteX7" fmla="*/ 6814 w 463212"/>
              <a:gd name="connsiteY7" fmla="*/ 84106 h 633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3212" h="633227">
                <a:moveTo>
                  <a:pt x="6814" y="84106"/>
                </a:moveTo>
                <a:lnTo>
                  <a:pt x="28531" y="501967"/>
                </a:lnTo>
                <a:cubicBezTo>
                  <a:pt x="28531" y="501967"/>
                  <a:pt x="-12522" y="542925"/>
                  <a:pt x="3861" y="598837"/>
                </a:cubicBezTo>
                <a:cubicBezTo>
                  <a:pt x="20244" y="654844"/>
                  <a:pt x="130163" y="631127"/>
                  <a:pt x="254559" y="606838"/>
                </a:cubicBezTo>
                <a:cubicBezTo>
                  <a:pt x="370859" y="584073"/>
                  <a:pt x="473444" y="561118"/>
                  <a:pt x="462395" y="506349"/>
                </a:cubicBezTo>
                <a:cubicBezTo>
                  <a:pt x="462395" y="506349"/>
                  <a:pt x="440773" y="484632"/>
                  <a:pt x="412865" y="480727"/>
                </a:cubicBezTo>
                <a:lnTo>
                  <a:pt x="381623" y="0"/>
                </a:lnTo>
                <a:lnTo>
                  <a:pt x="6814" y="84106"/>
                </a:ln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2" name="任意多边形: 形状 41"/>
          <p:cNvSpPr/>
          <p:nvPr>
            <p:custDataLst>
              <p:tags r:id="rId35"/>
            </p:custDataLst>
          </p:nvPr>
        </p:nvSpPr>
        <p:spPr>
          <a:xfrm>
            <a:off x="8019940" y="1672564"/>
            <a:ext cx="722077" cy="748418"/>
          </a:xfrm>
          <a:custGeom>
            <a:avLst/>
            <a:gdLst>
              <a:gd name="connsiteX0" fmla="*/ 890426 w 893247"/>
              <a:gd name="connsiteY0" fmla="*/ 299851 h 925832"/>
              <a:gd name="connsiteX1" fmla="*/ 383886 w 893247"/>
              <a:gd name="connsiteY1" fmla="*/ 922119 h 925832"/>
              <a:gd name="connsiteX2" fmla="*/ 1743 w 893247"/>
              <a:gd name="connsiteY2" fmla="*/ 487969 h 925832"/>
              <a:gd name="connsiteX3" fmla="*/ 17555 w 893247"/>
              <a:gd name="connsiteY3" fmla="*/ 212506 h 925832"/>
              <a:gd name="connsiteX4" fmla="*/ 617630 w 893247"/>
              <a:gd name="connsiteY4" fmla="*/ 31912 h 925832"/>
              <a:gd name="connsiteX5" fmla="*/ 890331 w 893247"/>
              <a:gd name="connsiteY5" fmla="*/ 299946 h 925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3247" h="925832">
                <a:moveTo>
                  <a:pt x="890426" y="299851"/>
                </a:moveTo>
                <a:cubicBezTo>
                  <a:pt x="816416" y="622272"/>
                  <a:pt x="776031" y="876494"/>
                  <a:pt x="383886" y="922119"/>
                </a:cubicBezTo>
                <a:cubicBezTo>
                  <a:pt x="143189" y="950122"/>
                  <a:pt x="-18736" y="821154"/>
                  <a:pt x="1743" y="487969"/>
                </a:cubicBezTo>
                <a:cubicBezTo>
                  <a:pt x="6506" y="410912"/>
                  <a:pt x="11364" y="323568"/>
                  <a:pt x="17555" y="212506"/>
                </a:cubicBezTo>
                <a:cubicBezTo>
                  <a:pt x="30509" y="-19237"/>
                  <a:pt x="379600" y="-29238"/>
                  <a:pt x="617630" y="31912"/>
                </a:cubicBezTo>
                <a:cubicBezTo>
                  <a:pt x="744693" y="64583"/>
                  <a:pt x="917858" y="179740"/>
                  <a:pt x="890331" y="299946"/>
                </a:cubicBezTo>
                <a:close/>
              </a:path>
            </a:pathLst>
          </a:custGeom>
          <a:gradFill flip="none" rotWithShape="1">
            <a:gsLst>
              <a:gs pos="0">
                <a:srgbClr val="F9C6B8"/>
              </a:gs>
              <a:gs pos="98000">
                <a:srgbClr val="F5A994"/>
              </a:gs>
            </a:gsLst>
            <a:lin ang="162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3" name="任意多边形: 形状 42"/>
          <p:cNvSpPr/>
          <p:nvPr>
            <p:custDataLst>
              <p:tags r:id="rId36"/>
            </p:custDataLst>
          </p:nvPr>
        </p:nvSpPr>
        <p:spPr>
          <a:xfrm>
            <a:off x="8019940" y="1672564"/>
            <a:ext cx="719928" cy="748418"/>
          </a:xfrm>
          <a:custGeom>
            <a:avLst/>
            <a:gdLst>
              <a:gd name="connsiteX0" fmla="*/ 890426 w 890589"/>
              <a:gd name="connsiteY0" fmla="*/ 299851 h 925832"/>
              <a:gd name="connsiteX1" fmla="*/ 383886 w 890589"/>
              <a:gd name="connsiteY1" fmla="*/ 922119 h 925832"/>
              <a:gd name="connsiteX2" fmla="*/ 1743 w 890589"/>
              <a:gd name="connsiteY2" fmla="*/ 487969 h 925832"/>
              <a:gd name="connsiteX3" fmla="*/ 17555 w 890589"/>
              <a:gd name="connsiteY3" fmla="*/ 212506 h 925832"/>
              <a:gd name="connsiteX4" fmla="*/ 617630 w 890589"/>
              <a:gd name="connsiteY4" fmla="*/ 31912 h 925832"/>
              <a:gd name="connsiteX5" fmla="*/ 890331 w 890589"/>
              <a:gd name="connsiteY5" fmla="*/ 299946 h 925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0589" h="925832">
                <a:moveTo>
                  <a:pt x="890426" y="299851"/>
                </a:moveTo>
                <a:cubicBezTo>
                  <a:pt x="895665" y="615985"/>
                  <a:pt x="776031" y="876494"/>
                  <a:pt x="383886" y="922119"/>
                </a:cubicBezTo>
                <a:cubicBezTo>
                  <a:pt x="143189" y="950122"/>
                  <a:pt x="-18736" y="821154"/>
                  <a:pt x="1743" y="487969"/>
                </a:cubicBezTo>
                <a:cubicBezTo>
                  <a:pt x="6506" y="410912"/>
                  <a:pt x="11364" y="323568"/>
                  <a:pt x="17555" y="212506"/>
                </a:cubicBezTo>
                <a:cubicBezTo>
                  <a:pt x="30509" y="-19237"/>
                  <a:pt x="379600" y="-29238"/>
                  <a:pt x="617630" y="31912"/>
                </a:cubicBezTo>
                <a:cubicBezTo>
                  <a:pt x="744693" y="64583"/>
                  <a:pt x="888235" y="176692"/>
                  <a:pt x="890331" y="299946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4" name="任意多边形: 形状 43"/>
          <p:cNvSpPr/>
          <p:nvPr>
            <p:custDataLst>
              <p:tags r:id="rId37"/>
            </p:custDataLst>
          </p:nvPr>
        </p:nvSpPr>
        <p:spPr>
          <a:xfrm>
            <a:off x="8575115" y="1766504"/>
            <a:ext cx="180498" cy="375978"/>
          </a:xfrm>
          <a:custGeom>
            <a:avLst/>
            <a:gdLst>
              <a:gd name="connsiteX0" fmla="*/ 208502 w 223285"/>
              <a:gd name="connsiteY0" fmla="*/ 366808 h 465105"/>
              <a:gd name="connsiteX1" fmla="*/ 211265 w 223285"/>
              <a:gd name="connsiteY1" fmla="*/ 0 h 465105"/>
              <a:gd name="connsiteX2" fmla="*/ 0 w 223285"/>
              <a:gd name="connsiteY2" fmla="*/ 28480 h 465105"/>
              <a:gd name="connsiteX3" fmla="*/ 34481 w 223285"/>
              <a:gd name="connsiteY3" fmla="*/ 465106 h 465105"/>
              <a:gd name="connsiteX4" fmla="*/ 208502 w 223285"/>
              <a:gd name="connsiteY4" fmla="*/ 366903 h 465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285" h="465105">
                <a:moveTo>
                  <a:pt x="208502" y="366808"/>
                </a:moveTo>
                <a:cubicBezTo>
                  <a:pt x="208502" y="366808"/>
                  <a:pt x="239840" y="129445"/>
                  <a:pt x="211265" y="0"/>
                </a:cubicBezTo>
                <a:lnTo>
                  <a:pt x="0" y="28480"/>
                </a:lnTo>
                <a:lnTo>
                  <a:pt x="34481" y="465106"/>
                </a:lnTo>
                <a:lnTo>
                  <a:pt x="208502" y="366903"/>
                </a:ln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5" name="任意多边形: 形状 44"/>
          <p:cNvSpPr/>
          <p:nvPr>
            <p:custDataLst>
              <p:tags r:id="rId38"/>
            </p:custDataLst>
          </p:nvPr>
        </p:nvSpPr>
        <p:spPr>
          <a:xfrm>
            <a:off x="7957639" y="1539265"/>
            <a:ext cx="880423" cy="605604"/>
          </a:xfrm>
          <a:custGeom>
            <a:avLst/>
            <a:gdLst>
              <a:gd name="connsiteX0" fmla="*/ 5027 w 1089129"/>
              <a:gd name="connsiteY0" fmla="*/ 521136 h 749164"/>
              <a:gd name="connsiteX1" fmla="*/ 226198 w 1089129"/>
              <a:gd name="connsiteY1" fmla="*/ 475512 h 749164"/>
              <a:gd name="connsiteX2" fmla="*/ 266869 w 1089129"/>
              <a:gd name="connsiteY2" fmla="*/ 355592 h 749164"/>
              <a:gd name="connsiteX3" fmla="*/ 284586 w 1089129"/>
              <a:gd name="connsiteY3" fmla="*/ 467320 h 749164"/>
              <a:gd name="connsiteX4" fmla="*/ 496041 w 1089129"/>
              <a:gd name="connsiteY4" fmla="*/ 470463 h 749164"/>
              <a:gd name="connsiteX5" fmla="*/ 514138 w 1089129"/>
              <a:gd name="connsiteY5" fmla="*/ 424743 h 749164"/>
              <a:gd name="connsiteX6" fmla="*/ 530807 w 1089129"/>
              <a:gd name="connsiteY6" fmla="*/ 472178 h 749164"/>
              <a:gd name="connsiteX7" fmla="*/ 688351 w 1089129"/>
              <a:gd name="connsiteY7" fmla="*/ 525232 h 749164"/>
              <a:gd name="connsiteX8" fmla="*/ 731213 w 1089129"/>
              <a:gd name="connsiteY8" fmla="*/ 749165 h 749164"/>
              <a:gd name="connsiteX9" fmla="*/ 1082781 w 1089129"/>
              <a:gd name="connsiteY9" fmla="*/ 701540 h 749164"/>
              <a:gd name="connsiteX10" fmla="*/ 523759 w 1089129"/>
              <a:gd name="connsiteY10" fmla="*/ 1167 h 749164"/>
              <a:gd name="connsiteX11" fmla="*/ 5027 w 1089129"/>
              <a:gd name="connsiteY11" fmla="*/ 521136 h 749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89129" h="749164">
                <a:moveTo>
                  <a:pt x="5027" y="521136"/>
                </a:moveTo>
                <a:cubicBezTo>
                  <a:pt x="24744" y="561808"/>
                  <a:pt x="185526" y="523041"/>
                  <a:pt x="226198" y="475512"/>
                </a:cubicBezTo>
                <a:cubicBezTo>
                  <a:pt x="234008" y="466463"/>
                  <a:pt x="254963" y="358068"/>
                  <a:pt x="266869" y="355592"/>
                </a:cubicBezTo>
                <a:cubicBezTo>
                  <a:pt x="280585" y="352830"/>
                  <a:pt x="270394" y="468654"/>
                  <a:pt x="284586" y="467320"/>
                </a:cubicBezTo>
                <a:cubicBezTo>
                  <a:pt x="327734" y="463320"/>
                  <a:pt x="424032" y="468939"/>
                  <a:pt x="496041" y="470463"/>
                </a:cubicBezTo>
                <a:cubicBezTo>
                  <a:pt x="502423" y="470559"/>
                  <a:pt x="507757" y="424362"/>
                  <a:pt x="514138" y="424743"/>
                </a:cubicBezTo>
                <a:cubicBezTo>
                  <a:pt x="519377" y="425029"/>
                  <a:pt x="525664" y="471797"/>
                  <a:pt x="530807" y="472178"/>
                </a:cubicBezTo>
                <a:cubicBezTo>
                  <a:pt x="590910" y="476845"/>
                  <a:pt x="648727" y="491228"/>
                  <a:pt x="688351" y="525232"/>
                </a:cubicBezTo>
                <a:cubicBezTo>
                  <a:pt x="716830" y="549616"/>
                  <a:pt x="672444" y="652581"/>
                  <a:pt x="731213" y="749165"/>
                </a:cubicBezTo>
                <a:lnTo>
                  <a:pt x="1082781" y="701540"/>
                </a:lnTo>
                <a:cubicBezTo>
                  <a:pt x="1082781" y="701540"/>
                  <a:pt x="1189937" y="62031"/>
                  <a:pt x="523759" y="1167"/>
                </a:cubicBezTo>
                <a:cubicBezTo>
                  <a:pt x="49795" y="-27027"/>
                  <a:pt x="-22310" y="464653"/>
                  <a:pt x="5027" y="521136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6" name="任意多边形: 形状 45"/>
          <p:cNvSpPr/>
          <p:nvPr>
            <p:custDataLst>
              <p:tags r:id="rId39"/>
            </p:custDataLst>
          </p:nvPr>
        </p:nvSpPr>
        <p:spPr>
          <a:xfrm>
            <a:off x="8594734" y="2038658"/>
            <a:ext cx="165049" cy="216951"/>
          </a:xfrm>
          <a:custGeom>
            <a:avLst/>
            <a:gdLst>
              <a:gd name="connsiteX0" fmla="*/ 402 w 204174"/>
              <a:gd name="connsiteY0" fmla="*/ 116245 h 268380"/>
              <a:gd name="connsiteX1" fmla="*/ 82793 w 204174"/>
              <a:gd name="connsiteY1" fmla="*/ 6041 h 268380"/>
              <a:gd name="connsiteX2" fmla="*/ 163660 w 204174"/>
              <a:gd name="connsiteY2" fmla="*/ 13375 h 268380"/>
              <a:gd name="connsiteX3" fmla="*/ 202712 w 204174"/>
              <a:gd name="connsiteY3" fmla="*/ 90432 h 268380"/>
              <a:gd name="connsiteX4" fmla="*/ 198521 w 204174"/>
              <a:gd name="connsiteY4" fmla="*/ 158060 h 268380"/>
              <a:gd name="connsiteX5" fmla="*/ 152706 w 204174"/>
              <a:gd name="connsiteY5" fmla="*/ 236736 h 268380"/>
              <a:gd name="connsiteX6" fmla="*/ 82793 w 204174"/>
              <a:gd name="connsiteY6" fmla="*/ 268359 h 268380"/>
              <a:gd name="connsiteX7" fmla="*/ 12117 w 204174"/>
              <a:gd name="connsiteY7" fmla="*/ 231307 h 268380"/>
              <a:gd name="connsiteX8" fmla="*/ 497 w 204174"/>
              <a:gd name="connsiteY8" fmla="*/ 116055 h 268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174" h="268380">
                <a:moveTo>
                  <a:pt x="402" y="116245"/>
                </a:moveTo>
                <a:cubicBezTo>
                  <a:pt x="2116" y="99386"/>
                  <a:pt x="22309" y="27091"/>
                  <a:pt x="82793" y="6041"/>
                </a:cubicBezTo>
                <a:cubicBezTo>
                  <a:pt x="89270" y="3755"/>
                  <a:pt x="129561" y="-9866"/>
                  <a:pt x="163660" y="13375"/>
                </a:cubicBezTo>
                <a:cubicBezTo>
                  <a:pt x="197569" y="36521"/>
                  <a:pt x="201760" y="80336"/>
                  <a:pt x="202712" y="90432"/>
                </a:cubicBezTo>
                <a:cubicBezTo>
                  <a:pt x="204617" y="105292"/>
                  <a:pt x="205856" y="129771"/>
                  <a:pt x="198521" y="158060"/>
                </a:cubicBezTo>
                <a:cubicBezTo>
                  <a:pt x="194711" y="172538"/>
                  <a:pt x="184901" y="208257"/>
                  <a:pt x="152706" y="236736"/>
                </a:cubicBezTo>
                <a:cubicBezTo>
                  <a:pt x="138514" y="249309"/>
                  <a:pt x="116035" y="269122"/>
                  <a:pt x="82793" y="268359"/>
                </a:cubicBezTo>
                <a:cubicBezTo>
                  <a:pt x="40692" y="267407"/>
                  <a:pt x="12784" y="235213"/>
                  <a:pt x="12117" y="231307"/>
                </a:cubicBezTo>
                <a:cubicBezTo>
                  <a:pt x="5259" y="190921"/>
                  <a:pt x="-1980" y="140153"/>
                  <a:pt x="497" y="116055"/>
                </a:cubicBezTo>
                <a:close/>
              </a:path>
            </a:pathLst>
          </a:custGeom>
          <a:gradFill>
            <a:gsLst>
              <a:gs pos="0">
                <a:srgbClr val="F9C6B8"/>
              </a:gs>
              <a:gs pos="98000">
                <a:srgbClr val="F5A994"/>
              </a:gs>
            </a:gsLst>
            <a:lin ang="16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7" name="任意多边形: 形状 46"/>
          <p:cNvSpPr/>
          <p:nvPr>
            <p:custDataLst>
              <p:tags r:id="rId40"/>
            </p:custDataLst>
          </p:nvPr>
        </p:nvSpPr>
        <p:spPr>
          <a:xfrm>
            <a:off x="8214166" y="2209794"/>
            <a:ext cx="174736" cy="84296"/>
          </a:xfrm>
          <a:custGeom>
            <a:avLst/>
            <a:gdLst>
              <a:gd name="connsiteX0" fmla="*/ 363 w 216157"/>
              <a:gd name="connsiteY0" fmla="*/ 27698 h 104278"/>
              <a:gd name="connsiteX1" fmla="*/ 48940 w 216157"/>
              <a:gd name="connsiteY1" fmla="*/ 104279 h 104278"/>
              <a:gd name="connsiteX2" fmla="*/ 108757 w 216157"/>
              <a:gd name="connsiteY2" fmla="*/ 69513 h 104278"/>
              <a:gd name="connsiteX3" fmla="*/ 185719 w 216157"/>
              <a:gd name="connsiteY3" fmla="*/ 86562 h 104278"/>
              <a:gd name="connsiteX4" fmla="*/ 200197 w 216157"/>
              <a:gd name="connsiteY4" fmla="*/ 2171 h 104278"/>
              <a:gd name="connsiteX5" fmla="*/ 172670 w 216157"/>
              <a:gd name="connsiteY5" fmla="*/ 171 h 104278"/>
              <a:gd name="connsiteX6" fmla="*/ 104852 w 216157"/>
              <a:gd name="connsiteY6" fmla="*/ 41033 h 104278"/>
              <a:gd name="connsiteX7" fmla="*/ 13126 w 216157"/>
              <a:gd name="connsiteY7" fmla="*/ 9696 h 104278"/>
              <a:gd name="connsiteX8" fmla="*/ 363 w 216157"/>
              <a:gd name="connsiteY8" fmla="*/ 27698 h 104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157" h="104278">
                <a:moveTo>
                  <a:pt x="363" y="27698"/>
                </a:moveTo>
                <a:cubicBezTo>
                  <a:pt x="4744" y="51987"/>
                  <a:pt x="16460" y="83800"/>
                  <a:pt x="48940" y="104279"/>
                </a:cubicBezTo>
                <a:cubicBezTo>
                  <a:pt x="56274" y="91611"/>
                  <a:pt x="72753" y="74370"/>
                  <a:pt x="108757" y="69513"/>
                </a:cubicBezTo>
                <a:cubicBezTo>
                  <a:pt x="140571" y="65226"/>
                  <a:pt x="167622" y="75990"/>
                  <a:pt x="185719" y="86562"/>
                </a:cubicBezTo>
                <a:cubicBezTo>
                  <a:pt x="216961" y="54939"/>
                  <a:pt x="228105" y="11315"/>
                  <a:pt x="200197" y="2171"/>
                </a:cubicBezTo>
                <a:cubicBezTo>
                  <a:pt x="194101" y="171"/>
                  <a:pt x="184100" y="-306"/>
                  <a:pt x="172670" y="171"/>
                </a:cubicBezTo>
                <a:cubicBezTo>
                  <a:pt x="159335" y="17220"/>
                  <a:pt x="135427" y="40652"/>
                  <a:pt x="104852" y="41033"/>
                </a:cubicBezTo>
                <a:cubicBezTo>
                  <a:pt x="68657" y="41509"/>
                  <a:pt x="30176" y="20364"/>
                  <a:pt x="13126" y="9696"/>
                </a:cubicBezTo>
                <a:cubicBezTo>
                  <a:pt x="3030" y="13125"/>
                  <a:pt x="-1352" y="18363"/>
                  <a:pt x="363" y="27698"/>
                </a:cubicBezTo>
                <a:close/>
              </a:path>
            </a:pathLst>
          </a:custGeom>
          <a:solidFill>
            <a:srgbClr val="D93E1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8" name="任意多边形: 形状 47"/>
          <p:cNvSpPr/>
          <p:nvPr>
            <p:custDataLst>
              <p:tags r:id="rId41"/>
            </p:custDataLst>
          </p:nvPr>
        </p:nvSpPr>
        <p:spPr>
          <a:xfrm>
            <a:off x="8224777" y="2209933"/>
            <a:ext cx="128970" cy="33036"/>
          </a:xfrm>
          <a:custGeom>
            <a:avLst/>
            <a:gdLst>
              <a:gd name="connsiteX0" fmla="*/ 0 w 159543"/>
              <a:gd name="connsiteY0" fmla="*/ 9525 h 40867"/>
              <a:gd name="connsiteX1" fmla="*/ 91726 w 159543"/>
              <a:gd name="connsiteY1" fmla="*/ 40862 h 40867"/>
              <a:gd name="connsiteX2" fmla="*/ 159544 w 159543"/>
              <a:gd name="connsiteY2" fmla="*/ 0 h 40867"/>
              <a:gd name="connsiteX3" fmla="*/ 92869 w 159543"/>
              <a:gd name="connsiteY3" fmla="*/ 5048 h 40867"/>
              <a:gd name="connsiteX4" fmla="*/ 0 w 159543"/>
              <a:gd name="connsiteY4" fmla="*/ 9525 h 40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543" h="40867">
                <a:moveTo>
                  <a:pt x="0" y="9525"/>
                </a:moveTo>
                <a:cubicBezTo>
                  <a:pt x="17050" y="20193"/>
                  <a:pt x="55531" y="41243"/>
                  <a:pt x="91726" y="40862"/>
                </a:cubicBezTo>
                <a:cubicBezTo>
                  <a:pt x="122301" y="40481"/>
                  <a:pt x="146304" y="17145"/>
                  <a:pt x="159544" y="0"/>
                </a:cubicBezTo>
                <a:cubicBezTo>
                  <a:pt x="136970" y="762"/>
                  <a:pt x="108490" y="4572"/>
                  <a:pt x="92869" y="5048"/>
                </a:cubicBezTo>
                <a:cubicBezTo>
                  <a:pt x="73914" y="5715"/>
                  <a:pt x="24194" y="1333"/>
                  <a:pt x="0" y="9525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9" name="任意多边形: 形状 48"/>
          <p:cNvSpPr/>
          <p:nvPr>
            <p:custDataLst>
              <p:tags r:id="rId42"/>
            </p:custDataLst>
          </p:nvPr>
        </p:nvSpPr>
        <p:spPr>
          <a:xfrm>
            <a:off x="8253728" y="2265202"/>
            <a:ext cx="110645" cy="42337"/>
          </a:xfrm>
          <a:custGeom>
            <a:avLst/>
            <a:gdLst>
              <a:gd name="connsiteX0" fmla="*/ 0 w 136874"/>
              <a:gd name="connsiteY0" fmla="*/ 35737 h 52373"/>
              <a:gd name="connsiteX1" fmla="*/ 56579 w 136874"/>
              <a:gd name="connsiteY1" fmla="*/ 52216 h 52373"/>
              <a:gd name="connsiteX2" fmla="*/ 136874 w 136874"/>
              <a:gd name="connsiteY2" fmla="*/ 18021 h 52373"/>
              <a:gd name="connsiteX3" fmla="*/ 59912 w 136874"/>
              <a:gd name="connsiteY3" fmla="*/ 971 h 52373"/>
              <a:gd name="connsiteX4" fmla="*/ 95 w 136874"/>
              <a:gd name="connsiteY4" fmla="*/ 35737 h 52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874" h="52373">
                <a:moveTo>
                  <a:pt x="0" y="35737"/>
                </a:moveTo>
                <a:cubicBezTo>
                  <a:pt x="14002" y="44500"/>
                  <a:pt x="32194" y="50787"/>
                  <a:pt x="56579" y="52216"/>
                </a:cubicBezTo>
                <a:cubicBezTo>
                  <a:pt x="88297" y="54120"/>
                  <a:pt x="116776" y="38595"/>
                  <a:pt x="136874" y="18021"/>
                </a:cubicBezTo>
                <a:cubicBezTo>
                  <a:pt x="118681" y="7353"/>
                  <a:pt x="91630" y="-3315"/>
                  <a:pt x="59912" y="971"/>
                </a:cubicBezTo>
                <a:cubicBezTo>
                  <a:pt x="23908" y="5829"/>
                  <a:pt x="7429" y="23069"/>
                  <a:pt x="95" y="35737"/>
                </a:cubicBezTo>
                <a:close/>
              </a:path>
            </a:pathLst>
          </a:custGeom>
          <a:solidFill>
            <a:srgbClr val="EF704D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0" name="任意多边形: 形状 69"/>
          <p:cNvSpPr/>
          <p:nvPr>
            <p:custDataLst>
              <p:tags r:id="rId43"/>
            </p:custDataLst>
          </p:nvPr>
        </p:nvSpPr>
        <p:spPr>
          <a:xfrm>
            <a:off x="8528295" y="2431531"/>
            <a:ext cx="265570" cy="838964"/>
          </a:xfrm>
          <a:custGeom>
            <a:avLst/>
            <a:gdLst>
              <a:gd name="connsiteX0" fmla="*/ 328525 w 328524"/>
              <a:gd name="connsiteY0" fmla="*/ 15050 h 1037843"/>
              <a:gd name="connsiteX1" fmla="*/ 125833 w 328524"/>
              <a:gd name="connsiteY1" fmla="*/ 0 h 1037843"/>
              <a:gd name="connsiteX2" fmla="*/ 110498 w 328524"/>
              <a:gd name="connsiteY2" fmla="*/ 1037844 h 1037843"/>
              <a:gd name="connsiteX3" fmla="*/ 286043 w 328524"/>
              <a:gd name="connsiteY3" fmla="*/ 973074 h 1037843"/>
              <a:gd name="connsiteX4" fmla="*/ 328430 w 328524"/>
              <a:gd name="connsiteY4" fmla="*/ 15050 h 1037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8524" h="1037843">
                <a:moveTo>
                  <a:pt x="328525" y="15050"/>
                </a:moveTo>
                <a:lnTo>
                  <a:pt x="125833" y="0"/>
                </a:lnTo>
                <a:cubicBezTo>
                  <a:pt x="125833" y="0"/>
                  <a:pt x="-146773" y="518922"/>
                  <a:pt x="110498" y="1037844"/>
                </a:cubicBezTo>
                <a:lnTo>
                  <a:pt x="286043" y="973074"/>
                </a:lnTo>
                <a:cubicBezTo>
                  <a:pt x="286043" y="973074"/>
                  <a:pt x="75350" y="645319"/>
                  <a:pt x="328430" y="1505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1" name="任意多边形: 形状 70"/>
          <p:cNvSpPr/>
          <p:nvPr>
            <p:custDataLst>
              <p:tags r:id="rId44"/>
            </p:custDataLst>
          </p:nvPr>
        </p:nvSpPr>
        <p:spPr>
          <a:xfrm>
            <a:off x="7978698" y="2540560"/>
            <a:ext cx="233913" cy="858934"/>
          </a:xfrm>
          <a:custGeom>
            <a:avLst/>
            <a:gdLst>
              <a:gd name="connsiteX0" fmla="*/ 24187 w 289362"/>
              <a:gd name="connsiteY0" fmla="*/ 914972 h 1062547"/>
              <a:gd name="connsiteX1" fmla="*/ 97148 w 289362"/>
              <a:gd name="connsiteY1" fmla="*/ 1049274 h 1062547"/>
              <a:gd name="connsiteX2" fmla="*/ 289363 w 289362"/>
              <a:gd name="connsiteY2" fmla="*/ 0 h 1062547"/>
              <a:gd name="connsiteX3" fmla="*/ 142011 w 289362"/>
              <a:gd name="connsiteY3" fmla="*/ 41243 h 1062547"/>
              <a:gd name="connsiteX4" fmla="*/ 24187 w 289362"/>
              <a:gd name="connsiteY4" fmla="*/ 914972 h 1062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362" h="1062547">
                <a:moveTo>
                  <a:pt x="24187" y="914972"/>
                </a:moveTo>
                <a:cubicBezTo>
                  <a:pt x="28759" y="932783"/>
                  <a:pt x="95338" y="1112044"/>
                  <a:pt x="97148" y="1049274"/>
                </a:cubicBezTo>
                <a:cubicBezTo>
                  <a:pt x="114388" y="458343"/>
                  <a:pt x="289363" y="0"/>
                  <a:pt x="289363" y="0"/>
                </a:cubicBezTo>
                <a:lnTo>
                  <a:pt x="142011" y="41243"/>
                </a:lnTo>
                <a:cubicBezTo>
                  <a:pt x="-79350" y="431102"/>
                  <a:pt x="24187" y="914972"/>
                  <a:pt x="24187" y="914972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1" name="任意多边形: 形状 50"/>
          <p:cNvSpPr/>
          <p:nvPr>
            <p:custDataLst>
              <p:tags r:id="rId45"/>
            </p:custDataLst>
          </p:nvPr>
        </p:nvSpPr>
        <p:spPr>
          <a:xfrm>
            <a:off x="7755179" y="3001005"/>
            <a:ext cx="368192" cy="538890"/>
          </a:xfrm>
          <a:custGeom>
            <a:avLst/>
            <a:gdLst>
              <a:gd name="connsiteX0" fmla="*/ 455473 w 455473"/>
              <a:gd name="connsiteY0" fmla="*/ 380524 h 666635"/>
              <a:gd name="connsiteX1" fmla="*/ 67615 w 455473"/>
              <a:gd name="connsiteY1" fmla="*/ 588645 h 666635"/>
              <a:gd name="connsiteX2" fmla="*/ 168009 w 455473"/>
              <a:gd name="connsiteY2" fmla="*/ 0 h 666635"/>
              <a:gd name="connsiteX3" fmla="*/ 324314 w 455473"/>
              <a:gd name="connsiteY3" fmla="*/ 166307 h 666635"/>
              <a:gd name="connsiteX4" fmla="*/ 455378 w 455473"/>
              <a:gd name="connsiteY4" fmla="*/ 380524 h 666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5473" h="666635">
                <a:moveTo>
                  <a:pt x="455473" y="380524"/>
                </a:moveTo>
                <a:cubicBezTo>
                  <a:pt x="455473" y="380524"/>
                  <a:pt x="265068" y="847058"/>
                  <a:pt x="67615" y="588645"/>
                </a:cubicBezTo>
                <a:cubicBezTo>
                  <a:pt x="-129838" y="330137"/>
                  <a:pt x="168009" y="0"/>
                  <a:pt x="168009" y="0"/>
                </a:cubicBezTo>
                <a:lnTo>
                  <a:pt x="324314" y="166307"/>
                </a:lnTo>
                <a:lnTo>
                  <a:pt x="455378" y="380524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52" name="任意多边形: 形状 51"/>
          <p:cNvSpPr/>
          <p:nvPr>
            <p:custDataLst>
              <p:tags r:id="rId46"/>
            </p:custDataLst>
          </p:nvPr>
        </p:nvSpPr>
        <p:spPr>
          <a:xfrm>
            <a:off x="8465392" y="2972428"/>
            <a:ext cx="537436" cy="383045"/>
          </a:xfrm>
          <a:custGeom>
            <a:avLst/>
            <a:gdLst>
              <a:gd name="connsiteX0" fmla="*/ 458536 w 461174"/>
              <a:gd name="connsiteY0" fmla="*/ 258904 h 410237"/>
              <a:gd name="connsiteX1" fmla="*/ 391671 w 461174"/>
              <a:gd name="connsiteY1" fmla="*/ 212993 h 410237"/>
              <a:gd name="connsiteX2" fmla="*/ 301850 w 461174"/>
              <a:gd name="connsiteY2" fmla="*/ 6682 h 410237"/>
              <a:gd name="connsiteX3" fmla="*/ 198694 w 461174"/>
              <a:gd name="connsiteY3" fmla="*/ 59926 h 410237"/>
              <a:gd name="connsiteX4" fmla="*/ 88871 w 461174"/>
              <a:gd name="connsiteY4" fmla="*/ 6682 h 410237"/>
              <a:gd name="connsiteX5" fmla="*/ 12385 w 461174"/>
              <a:gd name="connsiteY5" fmla="*/ 236234 h 410237"/>
              <a:gd name="connsiteX6" fmla="*/ 368430 w 461174"/>
              <a:gd name="connsiteY6" fmla="*/ 409208 h 410237"/>
              <a:gd name="connsiteX7" fmla="*/ 458632 w 461174"/>
              <a:gd name="connsiteY7" fmla="*/ 258904 h 410237"/>
              <a:gd name="connsiteX0-1" fmla="*/ 620461 w 620461"/>
              <a:gd name="connsiteY0-2" fmla="*/ 271604 h 410237"/>
              <a:gd name="connsiteX1-3" fmla="*/ 391671 w 620461"/>
              <a:gd name="connsiteY1-4" fmla="*/ 212993 h 410237"/>
              <a:gd name="connsiteX2-5" fmla="*/ 301850 w 620461"/>
              <a:gd name="connsiteY2-6" fmla="*/ 6682 h 410237"/>
              <a:gd name="connsiteX3-7" fmla="*/ 198694 w 620461"/>
              <a:gd name="connsiteY3-8" fmla="*/ 59926 h 410237"/>
              <a:gd name="connsiteX4-9" fmla="*/ 88871 w 620461"/>
              <a:gd name="connsiteY4-10" fmla="*/ 6682 h 410237"/>
              <a:gd name="connsiteX5-11" fmla="*/ 12385 w 620461"/>
              <a:gd name="connsiteY5-12" fmla="*/ 236234 h 410237"/>
              <a:gd name="connsiteX6-13" fmla="*/ 368430 w 620461"/>
              <a:gd name="connsiteY6-14" fmla="*/ 409208 h 410237"/>
              <a:gd name="connsiteX7-15" fmla="*/ 458632 w 620461"/>
              <a:gd name="connsiteY7-16" fmla="*/ 258904 h 410237"/>
              <a:gd name="connsiteX8" fmla="*/ 620461 w 620461"/>
              <a:gd name="connsiteY8" fmla="*/ 271604 h 410237"/>
              <a:gd name="connsiteX0-17" fmla="*/ 620461 w 642013"/>
              <a:gd name="connsiteY0-18" fmla="*/ 271604 h 473263"/>
              <a:gd name="connsiteX1-19" fmla="*/ 391671 w 642013"/>
              <a:gd name="connsiteY1-20" fmla="*/ 212993 h 473263"/>
              <a:gd name="connsiteX2-21" fmla="*/ 301850 w 642013"/>
              <a:gd name="connsiteY2-22" fmla="*/ 6682 h 473263"/>
              <a:gd name="connsiteX3-23" fmla="*/ 198694 w 642013"/>
              <a:gd name="connsiteY3-24" fmla="*/ 59926 h 473263"/>
              <a:gd name="connsiteX4-25" fmla="*/ 88871 w 642013"/>
              <a:gd name="connsiteY4-26" fmla="*/ 6682 h 473263"/>
              <a:gd name="connsiteX5-27" fmla="*/ 12385 w 642013"/>
              <a:gd name="connsiteY5-28" fmla="*/ 236234 h 473263"/>
              <a:gd name="connsiteX6-29" fmla="*/ 612905 w 642013"/>
              <a:gd name="connsiteY6-30" fmla="*/ 472708 h 473263"/>
              <a:gd name="connsiteX7-31" fmla="*/ 458632 w 642013"/>
              <a:gd name="connsiteY7-32" fmla="*/ 258904 h 473263"/>
              <a:gd name="connsiteX8-33" fmla="*/ 620461 w 642013"/>
              <a:gd name="connsiteY8-34" fmla="*/ 271604 h 473263"/>
              <a:gd name="connsiteX0-35" fmla="*/ 620461 w 664837"/>
              <a:gd name="connsiteY0-36" fmla="*/ 271604 h 473847"/>
              <a:gd name="connsiteX1-37" fmla="*/ 391671 w 664837"/>
              <a:gd name="connsiteY1-38" fmla="*/ 212993 h 473847"/>
              <a:gd name="connsiteX2-39" fmla="*/ 301850 w 664837"/>
              <a:gd name="connsiteY2-40" fmla="*/ 6682 h 473847"/>
              <a:gd name="connsiteX3-41" fmla="*/ 198694 w 664837"/>
              <a:gd name="connsiteY3-42" fmla="*/ 59926 h 473847"/>
              <a:gd name="connsiteX4-43" fmla="*/ 88871 w 664837"/>
              <a:gd name="connsiteY4-44" fmla="*/ 6682 h 473847"/>
              <a:gd name="connsiteX5-45" fmla="*/ 12385 w 664837"/>
              <a:gd name="connsiteY5-46" fmla="*/ 236234 h 473847"/>
              <a:gd name="connsiteX6-47" fmla="*/ 612905 w 664837"/>
              <a:gd name="connsiteY6-48" fmla="*/ 472708 h 473847"/>
              <a:gd name="connsiteX7-49" fmla="*/ 633257 w 664837"/>
              <a:gd name="connsiteY7-50" fmla="*/ 331929 h 473847"/>
              <a:gd name="connsiteX8-51" fmla="*/ 620461 w 664837"/>
              <a:gd name="connsiteY8-52" fmla="*/ 271604 h 473847"/>
              <a:gd name="connsiteX0-53" fmla="*/ 620461 w 664837"/>
              <a:gd name="connsiteY0-54" fmla="*/ 271604 h 473847"/>
              <a:gd name="connsiteX1-55" fmla="*/ 391671 w 664837"/>
              <a:gd name="connsiteY1-56" fmla="*/ 212993 h 473847"/>
              <a:gd name="connsiteX2-57" fmla="*/ 301850 w 664837"/>
              <a:gd name="connsiteY2-58" fmla="*/ 6682 h 473847"/>
              <a:gd name="connsiteX3-59" fmla="*/ 198694 w 664837"/>
              <a:gd name="connsiteY3-60" fmla="*/ 59926 h 473847"/>
              <a:gd name="connsiteX4-61" fmla="*/ 88871 w 664837"/>
              <a:gd name="connsiteY4-62" fmla="*/ 6682 h 473847"/>
              <a:gd name="connsiteX5-63" fmla="*/ 12385 w 664837"/>
              <a:gd name="connsiteY5-64" fmla="*/ 236234 h 473847"/>
              <a:gd name="connsiteX6-65" fmla="*/ 612905 w 664837"/>
              <a:gd name="connsiteY6-66" fmla="*/ 472708 h 473847"/>
              <a:gd name="connsiteX7-67" fmla="*/ 633257 w 664837"/>
              <a:gd name="connsiteY7-68" fmla="*/ 331929 h 473847"/>
              <a:gd name="connsiteX8-69" fmla="*/ 620461 w 664837"/>
              <a:gd name="connsiteY8-70" fmla="*/ 271604 h 4738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33" y="connsiteY8-34"/>
              </a:cxn>
            </a:cxnLst>
            <a:rect l="l" t="t" r="r" b="b"/>
            <a:pathLst>
              <a:path w="664837" h="473847">
                <a:moveTo>
                  <a:pt x="620461" y="271604"/>
                </a:moveTo>
                <a:cubicBezTo>
                  <a:pt x="598173" y="256300"/>
                  <a:pt x="413959" y="228297"/>
                  <a:pt x="391671" y="212993"/>
                </a:cubicBezTo>
                <a:cubicBezTo>
                  <a:pt x="391671" y="212993"/>
                  <a:pt x="341760" y="6682"/>
                  <a:pt x="301850" y="6682"/>
                </a:cubicBezTo>
                <a:cubicBezTo>
                  <a:pt x="261940" y="6682"/>
                  <a:pt x="258607" y="106504"/>
                  <a:pt x="198694" y="59926"/>
                </a:cubicBezTo>
                <a:cubicBezTo>
                  <a:pt x="138782" y="13349"/>
                  <a:pt x="98872" y="-13226"/>
                  <a:pt x="88871" y="6682"/>
                </a:cubicBezTo>
                <a:cubicBezTo>
                  <a:pt x="78870" y="26589"/>
                  <a:pt x="-37526" y="116505"/>
                  <a:pt x="12385" y="236234"/>
                </a:cubicBezTo>
                <a:cubicBezTo>
                  <a:pt x="90871" y="415494"/>
                  <a:pt x="509426" y="456759"/>
                  <a:pt x="612905" y="472708"/>
                </a:cubicBezTo>
                <a:cubicBezTo>
                  <a:pt x="716384" y="488657"/>
                  <a:pt x="633257" y="331929"/>
                  <a:pt x="633257" y="331929"/>
                </a:cubicBezTo>
                <a:cubicBezTo>
                  <a:pt x="633225" y="331929"/>
                  <a:pt x="620493" y="271604"/>
                  <a:pt x="620461" y="271604"/>
                </a:cubicBezTo>
                <a:close/>
              </a:path>
            </a:pathLst>
          </a:custGeom>
          <a:gradFill flip="none" rotWithShape="1">
            <a:gsLst>
              <a:gs pos="0">
                <a:srgbClr val="F9C6B8"/>
              </a:gs>
              <a:gs pos="100000">
                <a:srgbClr val="F5A994"/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3" name="任意多边形: 形状 52"/>
          <p:cNvSpPr/>
          <p:nvPr>
            <p:custDataLst>
              <p:tags r:id="rId47"/>
            </p:custDataLst>
          </p:nvPr>
        </p:nvSpPr>
        <p:spPr>
          <a:xfrm>
            <a:off x="7924025" y="2944198"/>
            <a:ext cx="227256" cy="359870"/>
          </a:xfrm>
          <a:custGeom>
            <a:avLst/>
            <a:gdLst>
              <a:gd name="connsiteX0" fmla="*/ 140589 w 281127"/>
              <a:gd name="connsiteY0" fmla="*/ 82467 h 445178"/>
              <a:gd name="connsiteX1" fmla="*/ 5619 w 281127"/>
              <a:gd name="connsiteY1" fmla="*/ 142379 h 445178"/>
              <a:gd name="connsiteX2" fmla="*/ 75533 w 281127"/>
              <a:gd name="connsiteY2" fmla="*/ 445179 h 445178"/>
              <a:gd name="connsiteX3" fmla="*/ 265176 w 281127"/>
              <a:gd name="connsiteY3" fmla="*/ 315448 h 445178"/>
              <a:gd name="connsiteX4" fmla="*/ 231934 w 281127"/>
              <a:gd name="connsiteY4" fmla="*/ 2647 h 445178"/>
              <a:gd name="connsiteX5" fmla="*/ 140589 w 281127"/>
              <a:gd name="connsiteY5" fmla="*/ 82562 h 445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1127" h="445178">
                <a:moveTo>
                  <a:pt x="140589" y="82467"/>
                </a:moveTo>
                <a:cubicBezTo>
                  <a:pt x="140589" y="82467"/>
                  <a:pt x="35623" y="82467"/>
                  <a:pt x="5619" y="142379"/>
                </a:cubicBezTo>
                <a:cubicBezTo>
                  <a:pt x="-24384" y="202291"/>
                  <a:pt x="75533" y="445179"/>
                  <a:pt x="75533" y="445179"/>
                </a:cubicBezTo>
                <a:cubicBezTo>
                  <a:pt x="75533" y="445179"/>
                  <a:pt x="215265" y="375265"/>
                  <a:pt x="265176" y="315448"/>
                </a:cubicBezTo>
                <a:cubicBezTo>
                  <a:pt x="315087" y="255631"/>
                  <a:pt x="231934" y="2647"/>
                  <a:pt x="231934" y="2647"/>
                </a:cubicBezTo>
                <a:cubicBezTo>
                  <a:pt x="118777" y="-17355"/>
                  <a:pt x="140589" y="82562"/>
                  <a:pt x="140589" y="82562"/>
                </a:cubicBezTo>
                <a:close/>
              </a:path>
            </a:pathLst>
          </a:custGeom>
          <a:gradFill flip="none" rotWithShape="1">
            <a:gsLst>
              <a:gs pos="0">
                <a:srgbClr val="F9C6B8"/>
              </a:gs>
              <a:gs pos="100000">
                <a:srgbClr val="F5A994"/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4" name="任意多边形: 形状 53"/>
          <p:cNvSpPr/>
          <p:nvPr>
            <p:custDataLst>
              <p:tags r:id="rId48"/>
            </p:custDataLst>
          </p:nvPr>
        </p:nvSpPr>
        <p:spPr>
          <a:xfrm>
            <a:off x="8793866" y="3375445"/>
            <a:ext cx="374670" cy="215516"/>
          </a:xfrm>
          <a:custGeom>
            <a:avLst/>
            <a:gdLst>
              <a:gd name="connsiteX0" fmla="*/ 451771 w 463486"/>
              <a:gd name="connsiteY0" fmla="*/ 0 h 266604"/>
              <a:gd name="connsiteX1" fmla="*/ 0 w 463486"/>
              <a:gd name="connsiteY1" fmla="*/ 0 h 266604"/>
              <a:gd name="connsiteX2" fmla="*/ 463486 w 463486"/>
              <a:gd name="connsiteY2" fmla="*/ 266605 h 266604"/>
              <a:gd name="connsiteX3" fmla="*/ 451771 w 463486"/>
              <a:gd name="connsiteY3" fmla="*/ 0 h 266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486" h="266604">
                <a:moveTo>
                  <a:pt x="451771" y="0"/>
                </a:moveTo>
                <a:lnTo>
                  <a:pt x="0" y="0"/>
                </a:lnTo>
                <a:cubicBezTo>
                  <a:pt x="29337" y="80296"/>
                  <a:pt x="295751" y="200311"/>
                  <a:pt x="463486" y="266605"/>
                </a:cubicBezTo>
                <a:lnTo>
                  <a:pt x="451771" y="0"/>
                </a:lnTo>
                <a:close/>
              </a:path>
            </a:pathLst>
          </a:custGeom>
          <a:solidFill>
            <a:schemeClr val="accent4">
              <a:lumMod val="75000"/>
              <a:alpha val="3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5" name="任意多边形: 形状 54"/>
          <p:cNvSpPr/>
          <p:nvPr>
            <p:custDataLst>
              <p:tags r:id="rId49"/>
            </p:custDataLst>
          </p:nvPr>
        </p:nvSpPr>
        <p:spPr>
          <a:xfrm>
            <a:off x="8789591" y="2517337"/>
            <a:ext cx="815198" cy="991955"/>
          </a:xfrm>
          <a:custGeom>
            <a:avLst/>
            <a:gdLst>
              <a:gd name="connsiteX0" fmla="*/ 194741 w 1008443"/>
              <a:gd name="connsiteY0" fmla="*/ 7773 h 1227100"/>
              <a:gd name="connsiteX1" fmla="*/ 1001985 w 1008443"/>
              <a:gd name="connsiteY1" fmla="*/ 991325 h 1227100"/>
              <a:gd name="connsiteX2" fmla="*/ 5384 w 1008443"/>
              <a:gd name="connsiteY2" fmla="*/ 1061524 h 1227100"/>
              <a:gd name="connsiteX3" fmla="*/ 112921 w 1008443"/>
              <a:gd name="connsiteY3" fmla="*/ 669380 h 1227100"/>
              <a:gd name="connsiteX4" fmla="*/ 298183 w 1008443"/>
              <a:gd name="connsiteY4" fmla="*/ 669380 h 1227100"/>
              <a:gd name="connsiteX5" fmla="*/ 5384 w 1008443"/>
              <a:gd name="connsiteY5" fmla="*/ 455734 h 1227100"/>
              <a:gd name="connsiteX6" fmla="*/ 194836 w 1008443"/>
              <a:gd name="connsiteY6" fmla="*/ 7773 h 122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8443" h="1227100">
                <a:moveTo>
                  <a:pt x="194741" y="7773"/>
                </a:moveTo>
                <a:cubicBezTo>
                  <a:pt x="194741" y="7773"/>
                  <a:pt x="901877" y="505454"/>
                  <a:pt x="1001985" y="991325"/>
                </a:cubicBezTo>
                <a:cubicBezTo>
                  <a:pt x="1102093" y="1477195"/>
                  <a:pt x="5384" y="1061524"/>
                  <a:pt x="5384" y="1061524"/>
                </a:cubicBezTo>
                <a:lnTo>
                  <a:pt x="112921" y="669380"/>
                </a:lnTo>
                <a:lnTo>
                  <a:pt x="298183" y="669380"/>
                </a:lnTo>
                <a:lnTo>
                  <a:pt x="5384" y="455734"/>
                </a:lnTo>
                <a:cubicBezTo>
                  <a:pt x="5384" y="455734"/>
                  <a:pt x="-50051" y="-69570"/>
                  <a:pt x="194836" y="7773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6" name="任意多边形: 形状 55"/>
          <p:cNvSpPr/>
          <p:nvPr>
            <p:custDataLst>
              <p:tags r:id="rId50"/>
            </p:custDataLst>
          </p:nvPr>
        </p:nvSpPr>
        <p:spPr>
          <a:xfrm>
            <a:off x="8838062" y="2898830"/>
            <a:ext cx="298827" cy="202503"/>
          </a:xfrm>
          <a:custGeom>
            <a:avLst/>
            <a:gdLst>
              <a:gd name="connsiteX0" fmla="*/ 0 w 369665"/>
              <a:gd name="connsiteY0" fmla="*/ 0 h 250507"/>
              <a:gd name="connsiteX1" fmla="*/ 369665 w 369665"/>
              <a:gd name="connsiteY1" fmla="*/ 250507 h 250507"/>
              <a:gd name="connsiteX2" fmla="*/ 238125 w 369665"/>
              <a:gd name="connsiteY2" fmla="*/ 197548 h 250507"/>
              <a:gd name="connsiteX3" fmla="*/ 95 w 369665"/>
              <a:gd name="connsiteY3" fmla="*/ 0 h 250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665" h="250507">
                <a:moveTo>
                  <a:pt x="0" y="0"/>
                </a:moveTo>
                <a:cubicBezTo>
                  <a:pt x="0" y="0"/>
                  <a:pt x="361664" y="175450"/>
                  <a:pt x="369665" y="250507"/>
                </a:cubicBezTo>
                <a:lnTo>
                  <a:pt x="238125" y="197548"/>
                </a:lnTo>
                <a:lnTo>
                  <a:pt x="95" y="0"/>
                </a:lnTo>
                <a:close/>
              </a:path>
            </a:pathLst>
          </a:custGeom>
          <a:solidFill>
            <a:schemeClr val="accent4">
              <a:lumMod val="75000"/>
              <a:alpha val="3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7" name="任意多边形: 形状 56"/>
          <p:cNvSpPr/>
          <p:nvPr>
            <p:custDataLst>
              <p:tags r:id="rId51"/>
            </p:custDataLst>
          </p:nvPr>
        </p:nvSpPr>
        <p:spPr>
          <a:xfrm>
            <a:off x="8636812" y="2084366"/>
            <a:ext cx="80805" cy="116098"/>
          </a:xfrm>
          <a:custGeom>
            <a:avLst/>
            <a:gdLst>
              <a:gd name="connsiteX0" fmla="*/ 96367 w 99960"/>
              <a:gd name="connsiteY0" fmla="*/ 62273 h 143619"/>
              <a:gd name="connsiteX1" fmla="*/ 91890 w 99960"/>
              <a:gd name="connsiteY1" fmla="*/ 18077 h 143619"/>
              <a:gd name="connsiteX2" fmla="*/ 20643 w 99960"/>
              <a:gd name="connsiteY2" fmla="*/ 11981 h 143619"/>
              <a:gd name="connsiteX3" fmla="*/ 10737 w 99960"/>
              <a:gd name="connsiteY3" fmla="*/ 95610 h 143619"/>
              <a:gd name="connsiteX4" fmla="*/ 7975 w 99960"/>
              <a:gd name="connsiteY4" fmla="*/ 118851 h 143619"/>
              <a:gd name="connsiteX5" fmla="*/ 36645 w 99960"/>
              <a:gd name="connsiteY5" fmla="*/ 140473 h 143619"/>
              <a:gd name="connsiteX6" fmla="*/ 54838 w 99960"/>
              <a:gd name="connsiteY6" fmla="*/ 85990 h 143619"/>
              <a:gd name="connsiteX7" fmla="*/ 31407 w 99960"/>
              <a:gd name="connsiteY7" fmla="*/ 54272 h 143619"/>
              <a:gd name="connsiteX8" fmla="*/ 40360 w 99960"/>
              <a:gd name="connsiteY8" fmla="*/ 33507 h 143619"/>
              <a:gd name="connsiteX9" fmla="*/ 66839 w 99960"/>
              <a:gd name="connsiteY9" fmla="*/ 29126 h 143619"/>
              <a:gd name="connsiteX10" fmla="*/ 96367 w 99960"/>
              <a:gd name="connsiteY10" fmla="*/ 62273 h 143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9960" h="143619">
                <a:moveTo>
                  <a:pt x="96367" y="62273"/>
                </a:moveTo>
                <a:cubicBezTo>
                  <a:pt x="100272" y="62177"/>
                  <a:pt x="103511" y="35603"/>
                  <a:pt x="91890" y="18077"/>
                </a:cubicBezTo>
                <a:cubicBezTo>
                  <a:pt x="77031" y="-4117"/>
                  <a:pt x="42074" y="-5545"/>
                  <a:pt x="20643" y="11981"/>
                </a:cubicBezTo>
                <a:cubicBezTo>
                  <a:pt x="-1455" y="30173"/>
                  <a:pt x="-7455" y="67511"/>
                  <a:pt x="10737" y="95610"/>
                </a:cubicBezTo>
                <a:cubicBezTo>
                  <a:pt x="11118" y="96658"/>
                  <a:pt x="14928" y="108850"/>
                  <a:pt x="7975" y="118851"/>
                </a:cubicBezTo>
                <a:cubicBezTo>
                  <a:pt x="1593" y="128090"/>
                  <a:pt x="18833" y="152189"/>
                  <a:pt x="36645" y="140473"/>
                </a:cubicBezTo>
                <a:cubicBezTo>
                  <a:pt x="54838" y="128471"/>
                  <a:pt x="61124" y="101992"/>
                  <a:pt x="54838" y="85990"/>
                </a:cubicBezTo>
                <a:cubicBezTo>
                  <a:pt x="48742" y="70464"/>
                  <a:pt x="32359" y="69321"/>
                  <a:pt x="31407" y="54272"/>
                </a:cubicBezTo>
                <a:cubicBezTo>
                  <a:pt x="30835" y="46080"/>
                  <a:pt x="35121" y="38079"/>
                  <a:pt x="40360" y="33507"/>
                </a:cubicBezTo>
                <a:cubicBezTo>
                  <a:pt x="50171" y="24744"/>
                  <a:pt x="63220" y="28173"/>
                  <a:pt x="66839" y="29126"/>
                </a:cubicBezTo>
                <a:cubicBezTo>
                  <a:pt x="88080" y="34555"/>
                  <a:pt x="93891" y="62368"/>
                  <a:pt x="96367" y="62273"/>
                </a:cubicBezTo>
                <a:close/>
              </a:path>
            </a:pathLst>
          </a:custGeom>
          <a:solidFill>
            <a:srgbClr val="EF704D">
              <a:alpha val="50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8" name="任意多边形: 形状 67"/>
          <p:cNvSpPr/>
          <p:nvPr>
            <p:custDataLst>
              <p:tags r:id="rId52"/>
            </p:custDataLst>
          </p:nvPr>
        </p:nvSpPr>
        <p:spPr>
          <a:xfrm>
            <a:off x="8082636" y="2052472"/>
            <a:ext cx="54290" cy="98019"/>
          </a:xfrm>
          <a:custGeom>
            <a:avLst/>
            <a:gdLst>
              <a:gd name="connsiteX0" fmla="*/ 33151 w 67159"/>
              <a:gd name="connsiteY0" fmla="*/ 1 h 121255"/>
              <a:gd name="connsiteX1" fmla="*/ 4 w 67159"/>
              <a:gd name="connsiteY1" fmla="*/ 60866 h 121255"/>
              <a:gd name="connsiteX2" fmla="*/ 34008 w 67159"/>
              <a:gd name="connsiteY2" fmla="*/ 121254 h 121255"/>
              <a:gd name="connsiteX3" fmla="*/ 67155 w 67159"/>
              <a:gd name="connsiteY3" fmla="*/ 60389 h 121255"/>
              <a:gd name="connsiteX4" fmla="*/ 33151 w 67159"/>
              <a:gd name="connsiteY4" fmla="*/ 1 h 121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159" h="121255">
                <a:moveTo>
                  <a:pt x="33151" y="1"/>
                </a:moveTo>
                <a:cubicBezTo>
                  <a:pt x="14577" y="96"/>
                  <a:pt x="-282" y="27433"/>
                  <a:pt x="4" y="60866"/>
                </a:cubicBezTo>
                <a:cubicBezTo>
                  <a:pt x="195" y="94394"/>
                  <a:pt x="15435" y="121445"/>
                  <a:pt x="34008" y="121254"/>
                </a:cubicBezTo>
                <a:cubicBezTo>
                  <a:pt x="52582" y="121159"/>
                  <a:pt x="67441" y="93822"/>
                  <a:pt x="67155" y="60389"/>
                </a:cubicBezTo>
                <a:cubicBezTo>
                  <a:pt x="66965" y="26861"/>
                  <a:pt x="51725" y="-190"/>
                  <a:pt x="33151" y="1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9" name="任意多边形: 形状 68"/>
          <p:cNvSpPr/>
          <p:nvPr>
            <p:custDataLst>
              <p:tags r:id="rId53"/>
            </p:custDataLst>
          </p:nvPr>
        </p:nvSpPr>
        <p:spPr>
          <a:xfrm>
            <a:off x="8353360" y="2038150"/>
            <a:ext cx="54290" cy="98019"/>
          </a:xfrm>
          <a:custGeom>
            <a:avLst/>
            <a:gdLst>
              <a:gd name="connsiteX0" fmla="*/ 33151 w 67159"/>
              <a:gd name="connsiteY0" fmla="*/ 1 h 121255"/>
              <a:gd name="connsiteX1" fmla="*/ 4 w 67159"/>
              <a:gd name="connsiteY1" fmla="*/ 60866 h 121255"/>
              <a:gd name="connsiteX2" fmla="*/ 34008 w 67159"/>
              <a:gd name="connsiteY2" fmla="*/ 121254 h 121255"/>
              <a:gd name="connsiteX3" fmla="*/ 67155 w 67159"/>
              <a:gd name="connsiteY3" fmla="*/ 60389 h 121255"/>
              <a:gd name="connsiteX4" fmla="*/ 33151 w 67159"/>
              <a:gd name="connsiteY4" fmla="*/ 1 h 121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159" h="121255">
                <a:moveTo>
                  <a:pt x="33151" y="1"/>
                </a:moveTo>
                <a:cubicBezTo>
                  <a:pt x="14577" y="96"/>
                  <a:pt x="-282" y="27433"/>
                  <a:pt x="4" y="60866"/>
                </a:cubicBezTo>
                <a:cubicBezTo>
                  <a:pt x="290" y="94299"/>
                  <a:pt x="15435" y="121445"/>
                  <a:pt x="34008" y="121254"/>
                </a:cubicBezTo>
                <a:cubicBezTo>
                  <a:pt x="52582" y="121159"/>
                  <a:pt x="67441" y="93822"/>
                  <a:pt x="67155" y="60389"/>
                </a:cubicBezTo>
                <a:cubicBezTo>
                  <a:pt x="66965" y="26861"/>
                  <a:pt x="51725" y="-190"/>
                  <a:pt x="33151" y="1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9" name="任意多边形: 形状 58"/>
          <p:cNvSpPr/>
          <p:nvPr>
            <p:custDataLst>
              <p:tags r:id="rId54"/>
            </p:custDataLst>
          </p:nvPr>
        </p:nvSpPr>
        <p:spPr>
          <a:xfrm>
            <a:off x="8190082" y="2023321"/>
            <a:ext cx="72798" cy="154660"/>
          </a:xfrm>
          <a:custGeom>
            <a:avLst/>
            <a:gdLst>
              <a:gd name="connsiteX0" fmla="*/ 65207 w 90055"/>
              <a:gd name="connsiteY0" fmla="*/ 440 h 191322"/>
              <a:gd name="connsiteX1" fmla="*/ 82924 w 90055"/>
              <a:gd name="connsiteY1" fmla="*/ 168842 h 191322"/>
              <a:gd name="connsiteX2" fmla="*/ 247 w 90055"/>
              <a:gd name="connsiteY2" fmla="*/ 154459 h 191322"/>
              <a:gd name="connsiteX3" fmla="*/ 41966 w 90055"/>
              <a:gd name="connsiteY3" fmla="*/ 95499 h 191322"/>
              <a:gd name="connsiteX4" fmla="*/ 65207 w 90055"/>
              <a:gd name="connsiteY4" fmla="*/ 344 h 191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055" h="191322">
                <a:moveTo>
                  <a:pt x="65207" y="440"/>
                </a:moveTo>
                <a:cubicBezTo>
                  <a:pt x="73303" y="19490"/>
                  <a:pt x="103688" y="126741"/>
                  <a:pt x="82924" y="168842"/>
                </a:cubicBezTo>
                <a:cubicBezTo>
                  <a:pt x="64445" y="206180"/>
                  <a:pt x="3676" y="193988"/>
                  <a:pt x="247" y="154459"/>
                </a:cubicBezTo>
                <a:cubicBezTo>
                  <a:pt x="-3182" y="114835"/>
                  <a:pt x="30060" y="108263"/>
                  <a:pt x="41966" y="95499"/>
                </a:cubicBezTo>
                <a:cubicBezTo>
                  <a:pt x="58159" y="78164"/>
                  <a:pt x="62540" y="-6037"/>
                  <a:pt x="65207" y="344"/>
                </a:cubicBezTo>
                <a:close/>
              </a:path>
            </a:pathLst>
          </a:custGeom>
          <a:gradFill>
            <a:gsLst>
              <a:gs pos="0">
                <a:srgbClr val="EF704D"/>
              </a:gs>
              <a:gs pos="96000">
                <a:srgbClr val="EF704D">
                  <a:alpha val="0"/>
                </a:srgbClr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6" name="任意多边形: 形状 65"/>
          <p:cNvSpPr/>
          <p:nvPr>
            <p:custDataLst>
              <p:tags r:id="rId55"/>
            </p:custDataLst>
          </p:nvPr>
        </p:nvSpPr>
        <p:spPr>
          <a:xfrm>
            <a:off x="8335362" y="1977334"/>
            <a:ext cx="115636" cy="34114"/>
          </a:xfrm>
          <a:custGeom>
            <a:avLst/>
            <a:gdLst>
              <a:gd name="connsiteX0" fmla="*/ 43509 w 143048"/>
              <a:gd name="connsiteY0" fmla="*/ 6273 h 42201"/>
              <a:gd name="connsiteX1" fmla="*/ 75 w 143048"/>
              <a:gd name="connsiteY1" fmla="*/ 35134 h 42201"/>
              <a:gd name="connsiteX2" fmla="*/ 71227 w 143048"/>
              <a:gd name="connsiteY2" fmla="*/ 38753 h 42201"/>
              <a:gd name="connsiteX3" fmla="*/ 143045 w 143048"/>
              <a:gd name="connsiteY3" fmla="*/ 28752 h 42201"/>
              <a:gd name="connsiteX4" fmla="*/ 43509 w 143048"/>
              <a:gd name="connsiteY4" fmla="*/ 6368 h 42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048" h="42201">
                <a:moveTo>
                  <a:pt x="43509" y="6273"/>
                </a:moveTo>
                <a:cubicBezTo>
                  <a:pt x="23316" y="11702"/>
                  <a:pt x="-1544" y="25133"/>
                  <a:pt x="75" y="35134"/>
                </a:cubicBezTo>
                <a:cubicBezTo>
                  <a:pt x="1980" y="47421"/>
                  <a:pt x="43033" y="40277"/>
                  <a:pt x="71227" y="38753"/>
                </a:cubicBezTo>
                <a:cubicBezTo>
                  <a:pt x="96754" y="37325"/>
                  <a:pt x="142664" y="46659"/>
                  <a:pt x="143045" y="28752"/>
                </a:cubicBezTo>
                <a:cubicBezTo>
                  <a:pt x="143522" y="-680"/>
                  <a:pt x="90372" y="-6300"/>
                  <a:pt x="43509" y="6368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7" name="任意多边形: 形状 66"/>
          <p:cNvSpPr/>
          <p:nvPr>
            <p:custDataLst>
              <p:tags r:id="rId56"/>
            </p:custDataLst>
          </p:nvPr>
        </p:nvSpPr>
        <p:spPr>
          <a:xfrm>
            <a:off x="8046263" y="1991320"/>
            <a:ext cx="114230" cy="33941"/>
          </a:xfrm>
          <a:custGeom>
            <a:avLst/>
            <a:gdLst>
              <a:gd name="connsiteX0" fmla="*/ 95958 w 141309"/>
              <a:gd name="connsiteY0" fmla="*/ 2784 h 41987"/>
              <a:gd name="connsiteX1" fmla="*/ 136 w 141309"/>
              <a:gd name="connsiteY1" fmla="*/ 33645 h 41987"/>
              <a:gd name="connsiteX2" fmla="*/ 70145 w 141309"/>
              <a:gd name="connsiteY2" fmla="*/ 34693 h 41987"/>
              <a:gd name="connsiteX3" fmla="*/ 141297 w 141309"/>
              <a:gd name="connsiteY3" fmla="*/ 27263 h 41987"/>
              <a:gd name="connsiteX4" fmla="*/ 95958 w 141309"/>
              <a:gd name="connsiteY4" fmla="*/ 2784 h 41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309" h="41987">
                <a:moveTo>
                  <a:pt x="95958" y="2784"/>
                </a:moveTo>
                <a:cubicBezTo>
                  <a:pt x="48809" y="-5503"/>
                  <a:pt x="-3007" y="4689"/>
                  <a:pt x="136" y="33645"/>
                </a:cubicBezTo>
                <a:cubicBezTo>
                  <a:pt x="2041" y="51266"/>
                  <a:pt x="44904" y="35645"/>
                  <a:pt x="70145" y="34693"/>
                </a:cubicBezTo>
                <a:cubicBezTo>
                  <a:pt x="98053" y="33740"/>
                  <a:pt x="140440" y="39550"/>
                  <a:pt x="141297" y="27263"/>
                </a:cubicBezTo>
                <a:cubicBezTo>
                  <a:pt x="141964" y="17357"/>
                  <a:pt x="116341" y="6403"/>
                  <a:pt x="95958" y="2784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1" name="任意多边形: 形状 60"/>
          <p:cNvSpPr/>
          <p:nvPr>
            <p:custDataLst>
              <p:tags r:id="rId57"/>
            </p:custDataLst>
          </p:nvPr>
        </p:nvSpPr>
        <p:spPr>
          <a:xfrm>
            <a:off x="8067086" y="2046929"/>
            <a:ext cx="33122" cy="36035"/>
          </a:xfrm>
          <a:custGeom>
            <a:avLst/>
            <a:gdLst>
              <a:gd name="connsiteX0" fmla="*/ 286 w 40974"/>
              <a:gd name="connsiteY0" fmla="*/ 0 h 44577"/>
              <a:gd name="connsiteX1" fmla="*/ 38957 w 40974"/>
              <a:gd name="connsiteY1" fmla="*/ 44482 h 44577"/>
              <a:gd name="connsiteX2" fmla="*/ 37814 w 40974"/>
              <a:gd name="connsiteY2" fmla="*/ 44577 h 44577"/>
              <a:gd name="connsiteX3" fmla="*/ 23146 w 40974"/>
              <a:gd name="connsiteY3" fmla="*/ 19145 h 44577"/>
              <a:gd name="connsiteX4" fmla="*/ 0 w 40974"/>
              <a:gd name="connsiteY4" fmla="*/ 1048 h 44577"/>
              <a:gd name="connsiteX5" fmla="*/ 191 w 40974"/>
              <a:gd name="connsiteY5" fmla="*/ 0 h 44577"/>
              <a:gd name="connsiteX6" fmla="*/ 191 w 40974"/>
              <a:gd name="connsiteY6" fmla="*/ 0 h 44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974" h="44577">
                <a:moveTo>
                  <a:pt x="286" y="0"/>
                </a:moveTo>
                <a:cubicBezTo>
                  <a:pt x="20669" y="1333"/>
                  <a:pt x="48768" y="21050"/>
                  <a:pt x="38957" y="44482"/>
                </a:cubicBezTo>
                <a:cubicBezTo>
                  <a:pt x="38957" y="44482"/>
                  <a:pt x="37814" y="44577"/>
                  <a:pt x="37814" y="44577"/>
                </a:cubicBezTo>
                <a:cubicBezTo>
                  <a:pt x="30956" y="35719"/>
                  <a:pt x="28384" y="28289"/>
                  <a:pt x="23146" y="19145"/>
                </a:cubicBezTo>
                <a:cubicBezTo>
                  <a:pt x="17812" y="11335"/>
                  <a:pt x="9430" y="5144"/>
                  <a:pt x="0" y="1048"/>
                </a:cubicBezTo>
                <a:cubicBezTo>
                  <a:pt x="0" y="1048"/>
                  <a:pt x="191" y="0"/>
                  <a:pt x="191" y="0"/>
                </a:cubicBezTo>
                <a:lnTo>
                  <a:pt x="191" y="0"/>
                </a:ln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2" name="任意多边形: 形状 61"/>
          <p:cNvSpPr/>
          <p:nvPr>
            <p:custDataLst>
              <p:tags r:id="rId58"/>
            </p:custDataLst>
          </p:nvPr>
        </p:nvSpPr>
        <p:spPr>
          <a:xfrm>
            <a:off x="8387704" y="2049480"/>
            <a:ext cx="44350" cy="16544"/>
          </a:xfrm>
          <a:custGeom>
            <a:avLst/>
            <a:gdLst>
              <a:gd name="connsiteX0" fmla="*/ 54292 w 54863"/>
              <a:gd name="connsiteY0" fmla="*/ 7418 h 20466"/>
              <a:gd name="connsiteX1" fmla="*/ 26194 w 54863"/>
              <a:gd name="connsiteY1" fmla="*/ 8751 h 20466"/>
              <a:gd name="connsiteX2" fmla="*/ 762 w 54863"/>
              <a:gd name="connsiteY2" fmla="*/ 20467 h 20466"/>
              <a:gd name="connsiteX3" fmla="*/ 0 w 54863"/>
              <a:gd name="connsiteY3" fmla="*/ 19800 h 20466"/>
              <a:gd name="connsiteX4" fmla="*/ 24384 w 54863"/>
              <a:gd name="connsiteY4" fmla="*/ 464 h 20466"/>
              <a:gd name="connsiteX5" fmla="*/ 54864 w 54863"/>
              <a:gd name="connsiteY5" fmla="*/ 6465 h 20466"/>
              <a:gd name="connsiteX6" fmla="*/ 54388 w 54863"/>
              <a:gd name="connsiteY6" fmla="*/ 7418 h 20466"/>
              <a:gd name="connsiteX7" fmla="*/ 54388 w 54863"/>
              <a:gd name="connsiteY7" fmla="*/ 7418 h 20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863" h="20466">
                <a:moveTo>
                  <a:pt x="54292" y="7418"/>
                </a:moveTo>
                <a:cubicBezTo>
                  <a:pt x="44672" y="5322"/>
                  <a:pt x="34671" y="5608"/>
                  <a:pt x="26194" y="8751"/>
                </a:cubicBezTo>
                <a:cubicBezTo>
                  <a:pt x="17145" y="12942"/>
                  <a:pt x="10954" y="17324"/>
                  <a:pt x="762" y="20467"/>
                </a:cubicBezTo>
                <a:cubicBezTo>
                  <a:pt x="762" y="20467"/>
                  <a:pt x="0" y="19800"/>
                  <a:pt x="0" y="19800"/>
                </a:cubicBezTo>
                <a:cubicBezTo>
                  <a:pt x="2286" y="8275"/>
                  <a:pt x="13145" y="1036"/>
                  <a:pt x="24384" y="464"/>
                </a:cubicBezTo>
                <a:cubicBezTo>
                  <a:pt x="35242" y="-1060"/>
                  <a:pt x="46006" y="1226"/>
                  <a:pt x="54864" y="6465"/>
                </a:cubicBezTo>
                <a:cubicBezTo>
                  <a:pt x="54864" y="6465"/>
                  <a:pt x="54388" y="7418"/>
                  <a:pt x="54388" y="7418"/>
                </a:cubicBezTo>
                <a:lnTo>
                  <a:pt x="54388" y="7418"/>
                </a:ln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4" name="任意多边形: 形状 63"/>
          <p:cNvSpPr/>
          <p:nvPr>
            <p:custDataLst>
              <p:tags r:id="rId59"/>
            </p:custDataLst>
          </p:nvPr>
        </p:nvSpPr>
        <p:spPr>
          <a:xfrm>
            <a:off x="8225129" y="2489781"/>
            <a:ext cx="150138" cy="234471"/>
          </a:xfrm>
          <a:custGeom>
            <a:avLst/>
            <a:gdLst>
              <a:gd name="connsiteX0" fmla="*/ 31996 w 185729"/>
              <a:gd name="connsiteY0" fmla="*/ 0 h 290053"/>
              <a:gd name="connsiteX1" fmla="*/ 124484 w 185729"/>
              <a:gd name="connsiteY1" fmla="*/ 289274 h 290053"/>
              <a:gd name="connsiteX2" fmla="*/ 185729 w 185729"/>
              <a:gd name="connsiteY2" fmla="*/ 149447 h 290053"/>
              <a:gd name="connsiteX3" fmla="*/ 31901 w 185729"/>
              <a:gd name="connsiteY3" fmla="*/ 0 h 290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729" h="290053">
                <a:moveTo>
                  <a:pt x="31996" y="0"/>
                </a:moveTo>
                <a:cubicBezTo>
                  <a:pt x="-68112" y="132779"/>
                  <a:pt x="96099" y="302990"/>
                  <a:pt x="124484" y="289274"/>
                </a:cubicBezTo>
                <a:cubicBezTo>
                  <a:pt x="152868" y="275558"/>
                  <a:pt x="185729" y="149447"/>
                  <a:pt x="185729" y="149447"/>
                </a:cubicBezTo>
                <a:cubicBezTo>
                  <a:pt x="58190" y="120491"/>
                  <a:pt x="31901" y="0"/>
                  <a:pt x="31901" y="0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5" name="任意多边形: 形状 64"/>
          <p:cNvSpPr/>
          <p:nvPr>
            <p:custDataLst>
              <p:tags r:id="rId60"/>
            </p:custDataLst>
          </p:nvPr>
        </p:nvSpPr>
        <p:spPr>
          <a:xfrm>
            <a:off x="8375267" y="2415016"/>
            <a:ext cx="257185" cy="288670"/>
          </a:xfrm>
          <a:custGeom>
            <a:avLst/>
            <a:gdLst>
              <a:gd name="connsiteX0" fmla="*/ 234601 w 318151"/>
              <a:gd name="connsiteY0" fmla="*/ 0 h 357100"/>
              <a:gd name="connsiteX1" fmla="*/ 0 w 318151"/>
              <a:gd name="connsiteY1" fmla="*/ 241935 h 357100"/>
              <a:gd name="connsiteX2" fmla="*/ 83725 w 318151"/>
              <a:gd name="connsiteY2" fmla="*/ 352330 h 357100"/>
              <a:gd name="connsiteX3" fmla="*/ 234601 w 318151"/>
              <a:gd name="connsiteY3" fmla="*/ 95 h 35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51" h="357100">
                <a:moveTo>
                  <a:pt x="234601" y="0"/>
                </a:moveTo>
                <a:cubicBezTo>
                  <a:pt x="234601" y="0"/>
                  <a:pt x="218504" y="153638"/>
                  <a:pt x="0" y="241935"/>
                </a:cubicBezTo>
                <a:cubicBezTo>
                  <a:pt x="0" y="241935"/>
                  <a:pt x="70390" y="343757"/>
                  <a:pt x="83725" y="352330"/>
                </a:cubicBezTo>
                <a:cubicBezTo>
                  <a:pt x="155067" y="397764"/>
                  <a:pt x="464344" y="106394"/>
                  <a:pt x="234601" y="95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6" name="椭圆 25"/>
          <p:cNvSpPr/>
          <p:nvPr>
            <p:custDataLst>
              <p:tags r:id="rId61"/>
            </p:custDataLst>
          </p:nvPr>
        </p:nvSpPr>
        <p:spPr>
          <a:xfrm rot="20584152">
            <a:off x="8410635" y="2147491"/>
            <a:ext cx="109446" cy="84596"/>
          </a:xfrm>
          <a:prstGeom prst="ellipse">
            <a:avLst/>
          </a:prstGeom>
          <a:gradFill flip="none" rotWithShape="1">
            <a:gsLst>
              <a:gs pos="49000">
                <a:srgbClr val="F5A994"/>
              </a:gs>
              <a:gs pos="100000">
                <a:srgbClr val="F5A994">
                  <a:alpha val="0"/>
                </a:srgbClr>
              </a:gs>
            </a:gsLst>
            <a:lin ang="27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>
            <p:custDataLst>
              <p:tags r:id="rId62"/>
            </p:custDataLst>
          </p:nvPr>
        </p:nvSpPr>
        <p:spPr>
          <a:xfrm rot="866537">
            <a:off x="8044109" y="2190222"/>
            <a:ext cx="109446" cy="84596"/>
          </a:xfrm>
          <a:prstGeom prst="ellipse">
            <a:avLst/>
          </a:prstGeom>
          <a:gradFill flip="none" rotWithShape="1">
            <a:gsLst>
              <a:gs pos="49000">
                <a:srgbClr val="F5A994"/>
              </a:gs>
              <a:gs pos="100000">
                <a:srgbClr val="F5A994">
                  <a:alpha val="0"/>
                </a:srgbClr>
              </a:gs>
            </a:gsLst>
            <a:lin ang="27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任意多边形: 形状 78"/>
          <p:cNvSpPr/>
          <p:nvPr>
            <p:custDataLst>
              <p:tags r:id="rId63"/>
            </p:custDataLst>
          </p:nvPr>
        </p:nvSpPr>
        <p:spPr>
          <a:xfrm>
            <a:off x="9643957" y="3018491"/>
            <a:ext cx="2384025" cy="3839508"/>
          </a:xfrm>
          <a:custGeom>
            <a:avLst/>
            <a:gdLst>
              <a:gd name="connsiteX0" fmla="*/ 2640680 w 3272603"/>
              <a:gd name="connsiteY0" fmla="*/ 0 h 5270578"/>
              <a:gd name="connsiteX1" fmla="*/ 2576313 w 3272603"/>
              <a:gd name="connsiteY1" fmla="*/ 1026893 h 5270578"/>
              <a:gd name="connsiteX2" fmla="*/ 2976426 w 3272603"/>
              <a:gd name="connsiteY2" fmla="*/ 2001027 h 5270578"/>
              <a:gd name="connsiteX3" fmla="*/ 3042058 w 3272603"/>
              <a:gd name="connsiteY3" fmla="*/ 3026886 h 5270578"/>
              <a:gd name="connsiteX4" fmla="*/ 2818726 w 3272603"/>
              <a:gd name="connsiteY4" fmla="*/ 3531022 h 5270578"/>
              <a:gd name="connsiteX5" fmla="*/ 3119184 w 3272603"/>
              <a:gd name="connsiteY5" fmla="*/ 4338145 h 5270578"/>
              <a:gd name="connsiteX6" fmla="*/ 3272603 w 3272603"/>
              <a:gd name="connsiteY6" fmla="*/ 5048442 h 5270578"/>
              <a:gd name="connsiteX7" fmla="*/ 3260693 w 3272603"/>
              <a:gd name="connsiteY7" fmla="*/ 5270578 h 5270578"/>
              <a:gd name="connsiteX8" fmla="*/ 723849 w 3272603"/>
              <a:gd name="connsiteY8" fmla="*/ 5270578 h 5270578"/>
              <a:gd name="connsiteX9" fmla="*/ 697884 w 3272603"/>
              <a:gd name="connsiteY9" fmla="*/ 5037289 h 5270578"/>
              <a:gd name="connsiteX10" fmla="*/ 0 w 3272603"/>
              <a:gd name="connsiteY10" fmla="*/ 2269302 h 5270578"/>
              <a:gd name="connsiteX11" fmla="*/ 1467520 w 3272603"/>
              <a:gd name="connsiteY11" fmla="*/ 4567197 h 5270578"/>
              <a:gd name="connsiteX12" fmla="*/ 1469782 w 3272603"/>
              <a:gd name="connsiteY12" fmla="*/ 4575049 h 5270578"/>
              <a:gd name="connsiteX13" fmla="*/ 1479245 w 3272603"/>
              <a:gd name="connsiteY13" fmla="*/ 4558189 h 5270578"/>
              <a:gd name="connsiteX14" fmla="*/ 1586201 w 3272603"/>
              <a:gd name="connsiteY14" fmla="*/ 4423547 h 5270578"/>
              <a:gd name="connsiteX15" fmla="*/ 2088038 w 3272603"/>
              <a:gd name="connsiteY15" fmla="*/ 3698378 h 5270578"/>
              <a:gd name="connsiteX16" fmla="*/ 1938729 w 3272603"/>
              <a:gd name="connsiteY16" fmla="*/ 3187345 h 5270578"/>
              <a:gd name="connsiteX17" fmla="*/ 2354704 w 3272603"/>
              <a:gd name="connsiteY17" fmla="*/ 2709990 h 5270578"/>
              <a:gd name="connsiteX18" fmla="*/ 2468037 w 3272603"/>
              <a:gd name="connsiteY18" fmla="*/ 1754247 h 5270578"/>
              <a:gd name="connsiteX19" fmla="*/ 2172981 w 3272603"/>
              <a:gd name="connsiteY19" fmla="*/ 792756 h 5270578"/>
              <a:gd name="connsiteX20" fmla="*/ 2640680 w 3272603"/>
              <a:gd name="connsiteY20" fmla="*/ 0 h 527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272603" h="5270578">
                <a:moveTo>
                  <a:pt x="2640680" y="0"/>
                </a:moveTo>
                <a:cubicBezTo>
                  <a:pt x="2403440" y="259309"/>
                  <a:pt x="2486543" y="687124"/>
                  <a:pt x="2576313" y="1026893"/>
                </a:cubicBezTo>
                <a:cubicBezTo>
                  <a:pt x="2666082" y="1366662"/>
                  <a:pt x="2848151" y="1673902"/>
                  <a:pt x="2976426" y="2001027"/>
                </a:cubicBezTo>
                <a:cubicBezTo>
                  <a:pt x="3104702" y="2328268"/>
                  <a:pt x="3177230" y="2702519"/>
                  <a:pt x="3042058" y="3026886"/>
                </a:cubicBezTo>
                <a:cubicBezTo>
                  <a:pt x="2971024" y="3197345"/>
                  <a:pt x="2845047" y="3348149"/>
                  <a:pt x="2818726" y="3531022"/>
                </a:cubicBezTo>
                <a:cubicBezTo>
                  <a:pt x="2777002" y="3820561"/>
                  <a:pt x="2992288" y="4074583"/>
                  <a:pt x="3119184" y="4338145"/>
                </a:cubicBezTo>
                <a:cubicBezTo>
                  <a:pt x="3227994" y="4564098"/>
                  <a:pt x="3272079" y="4803503"/>
                  <a:pt x="3272603" y="5048442"/>
                </a:cubicBezTo>
                <a:lnTo>
                  <a:pt x="3260693" y="5270578"/>
                </a:lnTo>
                <a:lnTo>
                  <a:pt x="723849" y="5270578"/>
                </a:lnTo>
                <a:lnTo>
                  <a:pt x="697884" y="5037289"/>
                </a:lnTo>
                <a:cubicBezTo>
                  <a:pt x="570930" y="4092203"/>
                  <a:pt x="336853" y="3161469"/>
                  <a:pt x="0" y="2269302"/>
                </a:cubicBezTo>
                <a:cubicBezTo>
                  <a:pt x="537858" y="2757662"/>
                  <a:pt x="1138708" y="3546937"/>
                  <a:pt x="1467520" y="4567197"/>
                </a:cubicBezTo>
                <a:lnTo>
                  <a:pt x="1469782" y="4575049"/>
                </a:lnTo>
                <a:lnTo>
                  <a:pt x="1479245" y="4558189"/>
                </a:lnTo>
                <a:cubicBezTo>
                  <a:pt x="1511108" y="4510582"/>
                  <a:pt x="1546790" y="4465487"/>
                  <a:pt x="1586201" y="4423547"/>
                </a:cubicBezTo>
                <a:cubicBezTo>
                  <a:pt x="1795396" y="4200790"/>
                  <a:pt x="2121602" y="4002169"/>
                  <a:pt x="2088038" y="3698378"/>
                </a:cubicBezTo>
                <a:cubicBezTo>
                  <a:pt x="2068383" y="3520102"/>
                  <a:pt x="1918384" y="3365505"/>
                  <a:pt x="1938729" y="3187345"/>
                </a:cubicBezTo>
                <a:cubicBezTo>
                  <a:pt x="1963326" y="2972403"/>
                  <a:pt x="2207808" y="2868840"/>
                  <a:pt x="2354704" y="2709990"/>
                </a:cubicBezTo>
                <a:cubicBezTo>
                  <a:pt x="2582979" y="2463210"/>
                  <a:pt x="2566658" y="2075740"/>
                  <a:pt x="2468037" y="1754247"/>
                </a:cubicBezTo>
                <a:cubicBezTo>
                  <a:pt x="2369532" y="1432753"/>
                  <a:pt x="2202866" y="1127697"/>
                  <a:pt x="2172981" y="792756"/>
                </a:cubicBezTo>
                <a:cubicBezTo>
                  <a:pt x="2143096" y="457814"/>
                  <a:pt x="2311141" y="66551"/>
                  <a:pt x="2640680" y="0"/>
                </a:cubicBezTo>
                <a:close/>
              </a:path>
            </a:pathLst>
          </a:custGeom>
          <a:gradFill>
            <a:gsLst>
              <a:gs pos="9000">
                <a:schemeClr val="accent2"/>
              </a:gs>
              <a:gs pos="100000">
                <a:schemeClr val="accent1"/>
              </a:gs>
            </a:gsLst>
            <a:lin ang="16200000" scaled="0"/>
          </a:gra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0" name="任意多边形: 形状 79"/>
          <p:cNvSpPr/>
          <p:nvPr>
            <p:custDataLst>
              <p:tags r:id="rId64"/>
            </p:custDataLst>
          </p:nvPr>
        </p:nvSpPr>
        <p:spPr>
          <a:xfrm>
            <a:off x="10175095" y="5368751"/>
            <a:ext cx="2009031" cy="1489248"/>
          </a:xfrm>
          <a:custGeom>
            <a:avLst/>
            <a:gdLst>
              <a:gd name="connsiteX0" fmla="*/ 2140482 w 2757840"/>
              <a:gd name="connsiteY0" fmla="*/ 946 h 2044324"/>
              <a:gd name="connsiteX1" fmla="*/ 2164982 w 2757840"/>
              <a:gd name="connsiteY1" fmla="*/ 1004 h 2044324"/>
              <a:gd name="connsiteX2" fmla="*/ 2713478 w 2757840"/>
              <a:gd name="connsiteY2" fmla="*/ 630098 h 2044324"/>
              <a:gd name="connsiteX3" fmla="*/ 2757840 w 2757840"/>
              <a:gd name="connsiteY3" fmla="*/ 703121 h 2044324"/>
              <a:gd name="connsiteX4" fmla="*/ 2757840 w 2757840"/>
              <a:gd name="connsiteY4" fmla="*/ 2044324 h 2044324"/>
              <a:gd name="connsiteX5" fmla="*/ 481716 w 2757840"/>
              <a:gd name="connsiteY5" fmla="*/ 2044324 h 2044324"/>
              <a:gd name="connsiteX6" fmla="*/ 383738 w 2757840"/>
              <a:gd name="connsiteY6" fmla="*/ 1938806 h 2044324"/>
              <a:gd name="connsiteX7" fmla="*/ 73974 w 2757840"/>
              <a:gd name="connsiteY7" fmla="*/ 1500995 h 2044324"/>
              <a:gd name="connsiteX8" fmla="*/ 57481 w 2757840"/>
              <a:gd name="connsiteY8" fmla="*/ 1136189 h 2044324"/>
              <a:gd name="connsiteX9" fmla="*/ 330175 w 2757840"/>
              <a:gd name="connsiteY9" fmla="*/ 1126377 h 2044324"/>
              <a:gd name="connsiteX10" fmla="*/ 1047100 w 2757840"/>
              <a:gd name="connsiteY10" fmla="*/ 1506577 h 2044324"/>
              <a:gd name="connsiteX11" fmla="*/ 234259 w 2757840"/>
              <a:gd name="connsiteY11" fmla="*/ 518395 h 2044324"/>
              <a:gd name="connsiteX12" fmla="*/ 245931 w 2757840"/>
              <a:gd name="connsiteY12" fmla="*/ 117388 h 2044324"/>
              <a:gd name="connsiteX13" fmla="*/ 637550 w 2757840"/>
              <a:gd name="connsiteY13" fmla="*/ 208568 h 2044324"/>
              <a:gd name="connsiteX14" fmla="*/ 1920587 w 2757840"/>
              <a:gd name="connsiteY14" fmla="*/ 1429015 h 2044324"/>
              <a:gd name="connsiteX15" fmla="*/ 1308292 w 2757840"/>
              <a:gd name="connsiteY15" fmla="*/ 74166 h 2044324"/>
              <a:gd name="connsiteX16" fmla="*/ 1638165 w 2757840"/>
              <a:gd name="connsiteY16" fmla="*/ 277842 h 2044324"/>
              <a:gd name="connsiteX17" fmla="*/ 2619496 w 2757840"/>
              <a:gd name="connsiteY17" fmla="*/ 1495919 h 2044324"/>
              <a:gd name="connsiteX18" fmla="*/ 2280741 w 2757840"/>
              <a:gd name="connsiteY18" fmla="*/ 921264 h 2044324"/>
              <a:gd name="connsiteX19" fmla="*/ 2052114 w 2757840"/>
              <a:gd name="connsiteY19" fmla="*/ 482871 h 2044324"/>
              <a:gd name="connsiteX20" fmla="*/ 2118849 w 2757840"/>
              <a:gd name="connsiteY20" fmla="*/ 8868 h 2044324"/>
              <a:gd name="connsiteX21" fmla="*/ 2140482 w 2757840"/>
              <a:gd name="connsiteY21" fmla="*/ 946 h 2044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757840" h="2044324">
                <a:moveTo>
                  <a:pt x="2140482" y="946"/>
                </a:moveTo>
                <a:cubicBezTo>
                  <a:pt x="2148180" y="-344"/>
                  <a:pt x="2156356" y="-304"/>
                  <a:pt x="2164982" y="1004"/>
                </a:cubicBezTo>
                <a:cubicBezTo>
                  <a:pt x="2285745" y="19311"/>
                  <a:pt x="2494621" y="286071"/>
                  <a:pt x="2713478" y="630098"/>
                </a:cubicBezTo>
                <a:lnTo>
                  <a:pt x="2757840" y="703121"/>
                </a:lnTo>
                <a:lnTo>
                  <a:pt x="2757840" y="2044324"/>
                </a:lnTo>
                <a:lnTo>
                  <a:pt x="481716" y="2044324"/>
                </a:lnTo>
                <a:lnTo>
                  <a:pt x="383738" y="1938806"/>
                </a:lnTo>
                <a:cubicBezTo>
                  <a:pt x="267838" y="1802385"/>
                  <a:pt x="163971" y="1655739"/>
                  <a:pt x="73974" y="1500995"/>
                </a:cubicBezTo>
                <a:cubicBezTo>
                  <a:pt x="7154" y="1386216"/>
                  <a:pt x="-44442" y="1221364"/>
                  <a:pt x="57481" y="1136189"/>
                </a:cubicBezTo>
                <a:cubicBezTo>
                  <a:pt x="130560" y="1075120"/>
                  <a:pt x="239756" y="1096435"/>
                  <a:pt x="330175" y="1126377"/>
                </a:cubicBezTo>
                <a:cubicBezTo>
                  <a:pt x="588154" y="1211721"/>
                  <a:pt x="831667" y="1340879"/>
                  <a:pt x="1047100" y="1506577"/>
                </a:cubicBezTo>
                <a:cubicBezTo>
                  <a:pt x="702679" y="1248177"/>
                  <a:pt x="421441" y="906208"/>
                  <a:pt x="234259" y="518395"/>
                </a:cubicBezTo>
                <a:cubicBezTo>
                  <a:pt x="171075" y="387377"/>
                  <a:pt x="129630" y="204762"/>
                  <a:pt x="245931" y="117388"/>
                </a:cubicBezTo>
                <a:cubicBezTo>
                  <a:pt x="361641" y="30437"/>
                  <a:pt x="523871" y="118995"/>
                  <a:pt x="637550" y="208568"/>
                </a:cubicBezTo>
                <a:cubicBezTo>
                  <a:pt x="1101910" y="574389"/>
                  <a:pt x="1532014" y="983517"/>
                  <a:pt x="1920587" y="1429015"/>
                </a:cubicBezTo>
                <a:cubicBezTo>
                  <a:pt x="1623363" y="1021833"/>
                  <a:pt x="975628" y="266592"/>
                  <a:pt x="1308292" y="74166"/>
                </a:cubicBezTo>
                <a:cubicBezTo>
                  <a:pt x="1441510" y="74674"/>
                  <a:pt x="1548338" y="179387"/>
                  <a:pt x="1638165" y="277842"/>
                </a:cubicBezTo>
                <a:cubicBezTo>
                  <a:pt x="2014559" y="690268"/>
                  <a:pt x="2283616" y="1049830"/>
                  <a:pt x="2619496" y="1495919"/>
                </a:cubicBezTo>
                <a:cubicBezTo>
                  <a:pt x="2477312" y="1280826"/>
                  <a:pt x="2422925" y="1136358"/>
                  <a:pt x="2280741" y="921264"/>
                </a:cubicBezTo>
                <a:cubicBezTo>
                  <a:pt x="2189476" y="783140"/>
                  <a:pt x="2096858" y="642225"/>
                  <a:pt x="2052114" y="482871"/>
                </a:cubicBezTo>
                <a:cubicBezTo>
                  <a:pt x="2007454" y="323517"/>
                  <a:pt x="1947653" y="66300"/>
                  <a:pt x="2118849" y="8868"/>
                </a:cubicBezTo>
                <a:cubicBezTo>
                  <a:pt x="2125563" y="4856"/>
                  <a:pt x="2132783" y="2236"/>
                  <a:pt x="2140482" y="946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6200000" scaled="0"/>
          </a:gra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1" name="任意多边形: 形状 80"/>
          <p:cNvSpPr/>
          <p:nvPr>
            <p:custDataLst>
              <p:tags r:id="rId65"/>
            </p:custDataLst>
          </p:nvPr>
        </p:nvSpPr>
        <p:spPr>
          <a:xfrm>
            <a:off x="8914977" y="4834743"/>
            <a:ext cx="1597156" cy="2023257"/>
          </a:xfrm>
          <a:custGeom>
            <a:avLst/>
            <a:gdLst>
              <a:gd name="connsiteX0" fmla="*/ 0 w 2192451"/>
              <a:gd name="connsiteY0" fmla="*/ 0 h 2777369"/>
              <a:gd name="connsiteX1" fmla="*/ 61034 w 2192451"/>
              <a:gd name="connsiteY1" fmla="*/ 16667 h 2777369"/>
              <a:gd name="connsiteX2" fmla="*/ 125862 w 2192451"/>
              <a:gd name="connsiteY2" fmla="*/ 40804 h 2777369"/>
              <a:gd name="connsiteX3" fmla="*/ 204367 w 2192451"/>
              <a:gd name="connsiteY3" fmla="*/ 77471 h 2777369"/>
              <a:gd name="connsiteX4" fmla="*/ 291148 w 2192451"/>
              <a:gd name="connsiteY4" fmla="*/ 127011 h 2777369"/>
              <a:gd name="connsiteX5" fmla="*/ 380803 w 2192451"/>
              <a:gd name="connsiteY5" fmla="*/ 188850 h 2777369"/>
              <a:gd name="connsiteX6" fmla="*/ 555055 w 2192451"/>
              <a:gd name="connsiteY6" fmla="*/ 343677 h 2777369"/>
              <a:gd name="connsiteX7" fmla="*/ 703216 w 2192451"/>
              <a:gd name="connsiteY7" fmla="*/ 523676 h 2777369"/>
              <a:gd name="connsiteX8" fmla="*/ 808388 w 2192451"/>
              <a:gd name="connsiteY8" fmla="*/ 704020 h 2777369"/>
              <a:gd name="connsiteX9" fmla="*/ 857353 w 2192451"/>
              <a:gd name="connsiteY9" fmla="*/ 828273 h 2777369"/>
              <a:gd name="connsiteX10" fmla="*/ 1119651 w 2192451"/>
              <a:gd name="connsiteY10" fmla="*/ 1175743 h 2777369"/>
              <a:gd name="connsiteX11" fmla="*/ 1066778 w 2192451"/>
              <a:gd name="connsiteY11" fmla="*/ 977928 h 2777369"/>
              <a:gd name="connsiteX12" fmla="*/ 1043215 w 2192451"/>
              <a:gd name="connsiteY12" fmla="*/ 746089 h 2777369"/>
              <a:gd name="connsiteX13" fmla="*/ 1055858 w 2192451"/>
              <a:gd name="connsiteY13" fmla="*/ 513447 h 2777369"/>
              <a:gd name="connsiteX14" fmla="*/ 1075283 w 2192451"/>
              <a:gd name="connsiteY14" fmla="*/ 405976 h 2777369"/>
              <a:gd name="connsiteX15" fmla="*/ 1101030 w 2192451"/>
              <a:gd name="connsiteY15" fmla="*/ 309539 h 2777369"/>
              <a:gd name="connsiteX16" fmla="*/ 1130456 w 2192451"/>
              <a:gd name="connsiteY16" fmla="*/ 228045 h 2777369"/>
              <a:gd name="connsiteX17" fmla="*/ 1158846 w 2192451"/>
              <a:gd name="connsiteY17" fmla="*/ 164827 h 2777369"/>
              <a:gd name="connsiteX18" fmla="*/ 1189996 w 2192451"/>
              <a:gd name="connsiteY18" fmla="*/ 109770 h 2777369"/>
              <a:gd name="connsiteX19" fmla="*/ 1223559 w 2192451"/>
              <a:gd name="connsiteY19" fmla="*/ 163448 h 2777369"/>
              <a:gd name="connsiteX20" fmla="*/ 1254823 w 2192451"/>
              <a:gd name="connsiteY20" fmla="*/ 225057 h 2777369"/>
              <a:gd name="connsiteX21" fmla="*/ 1287696 w 2192451"/>
              <a:gd name="connsiteY21" fmla="*/ 305286 h 2777369"/>
              <a:gd name="connsiteX22" fmla="*/ 1317811 w 2192451"/>
              <a:gd name="connsiteY22" fmla="*/ 400458 h 2777369"/>
              <a:gd name="connsiteX23" fmla="*/ 1341834 w 2192451"/>
              <a:gd name="connsiteY23" fmla="*/ 506780 h 2777369"/>
              <a:gd name="connsiteX24" fmla="*/ 1364938 w 2192451"/>
              <a:gd name="connsiteY24" fmla="*/ 738733 h 2777369"/>
              <a:gd name="connsiteX25" fmla="*/ 1351834 w 2192451"/>
              <a:gd name="connsiteY25" fmla="*/ 971376 h 2777369"/>
              <a:gd name="connsiteX26" fmla="*/ 1306662 w 2192451"/>
              <a:gd name="connsiteY26" fmla="*/ 1175053 h 2777369"/>
              <a:gd name="connsiteX27" fmla="*/ 1249306 w 2192451"/>
              <a:gd name="connsiteY27" fmla="*/ 1319881 h 2777369"/>
              <a:gd name="connsiteX28" fmla="*/ 1235398 w 2192451"/>
              <a:gd name="connsiteY28" fmla="*/ 1346317 h 2777369"/>
              <a:gd name="connsiteX29" fmla="*/ 1495742 w 2192451"/>
              <a:gd name="connsiteY29" fmla="*/ 1793327 h 2777369"/>
              <a:gd name="connsiteX30" fmla="*/ 1488500 w 2192451"/>
              <a:gd name="connsiteY30" fmla="*/ 1703212 h 2777369"/>
              <a:gd name="connsiteX31" fmla="*/ 1497811 w 2192451"/>
              <a:gd name="connsiteY31" fmla="*/ 1494592 h 2777369"/>
              <a:gd name="connsiteX32" fmla="*/ 1545741 w 2192451"/>
              <a:gd name="connsiteY32" fmla="*/ 1266547 h 2777369"/>
              <a:gd name="connsiteX33" fmla="*/ 1628270 w 2192451"/>
              <a:gd name="connsiteY33" fmla="*/ 1048732 h 2777369"/>
              <a:gd name="connsiteX34" fmla="*/ 1679074 w 2192451"/>
              <a:gd name="connsiteY34" fmla="*/ 952066 h 2777369"/>
              <a:gd name="connsiteX35" fmla="*/ 1732867 w 2192451"/>
              <a:gd name="connsiteY35" fmla="*/ 868158 h 2777369"/>
              <a:gd name="connsiteX36" fmla="*/ 1785511 w 2192451"/>
              <a:gd name="connsiteY36" fmla="*/ 799078 h 2777369"/>
              <a:gd name="connsiteX37" fmla="*/ 1831832 w 2192451"/>
              <a:gd name="connsiteY37" fmla="*/ 747469 h 2777369"/>
              <a:gd name="connsiteX38" fmla="*/ 1878154 w 2192451"/>
              <a:gd name="connsiteY38" fmla="*/ 704480 h 2777369"/>
              <a:gd name="connsiteX39" fmla="*/ 1893901 w 2192451"/>
              <a:gd name="connsiteY39" fmla="*/ 765859 h 2777369"/>
              <a:gd name="connsiteX40" fmla="*/ 1905051 w 2192451"/>
              <a:gd name="connsiteY40" fmla="*/ 834135 h 2777369"/>
              <a:gd name="connsiteX41" fmla="*/ 1911947 w 2192451"/>
              <a:gd name="connsiteY41" fmla="*/ 920571 h 2777369"/>
              <a:gd name="connsiteX42" fmla="*/ 1911947 w 2192451"/>
              <a:gd name="connsiteY42" fmla="*/ 1020341 h 2777369"/>
              <a:gd name="connsiteX43" fmla="*/ 1902637 w 2192451"/>
              <a:gd name="connsiteY43" fmla="*/ 1129192 h 2777369"/>
              <a:gd name="connsiteX44" fmla="*/ 1854591 w 2192451"/>
              <a:gd name="connsiteY44" fmla="*/ 1357122 h 2777369"/>
              <a:gd name="connsiteX45" fmla="*/ 1771603 w 2192451"/>
              <a:gd name="connsiteY45" fmla="*/ 1574937 h 2777369"/>
              <a:gd name="connsiteX46" fmla="*/ 1666775 w 2192451"/>
              <a:gd name="connsiteY46" fmla="*/ 1755396 h 2777369"/>
              <a:gd name="connsiteX47" fmla="*/ 1568270 w 2192451"/>
              <a:gd name="connsiteY47" fmla="*/ 1875970 h 2777369"/>
              <a:gd name="connsiteX48" fmla="*/ 1548270 w 2192451"/>
              <a:gd name="connsiteY48" fmla="*/ 1896085 h 2777369"/>
              <a:gd name="connsiteX49" fmla="*/ 1756315 w 2192451"/>
              <a:gd name="connsiteY49" fmla="*/ 2384244 h 2777369"/>
              <a:gd name="connsiteX50" fmla="*/ 1774936 w 2192451"/>
              <a:gd name="connsiteY50" fmla="*/ 2436313 h 2777369"/>
              <a:gd name="connsiteX51" fmla="*/ 1768040 w 2192451"/>
              <a:gd name="connsiteY51" fmla="*/ 2351256 h 2777369"/>
              <a:gd name="connsiteX52" fmla="*/ 1777465 w 2192451"/>
              <a:gd name="connsiteY52" fmla="*/ 2142751 h 2777369"/>
              <a:gd name="connsiteX53" fmla="*/ 1825166 w 2192451"/>
              <a:gd name="connsiteY53" fmla="*/ 1914591 h 2777369"/>
              <a:gd name="connsiteX54" fmla="*/ 1907809 w 2192451"/>
              <a:gd name="connsiteY54" fmla="*/ 1696775 h 2777369"/>
              <a:gd name="connsiteX55" fmla="*/ 1958728 w 2192451"/>
              <a:gd name="connsiteY55" fmla="*/ 1600224 h 2777369"/>
              <a:gd name="connsiteX56" fmla="*/ 2012521 w 2192451"/>
              <a:gd name="connsiteY56" fmla="*/ 1516202 h 2777369"/>
              <a:gd name="connsiteX57" fmla="*/ 2065050 w 2192451"/>
              <a:gd name="connsiteY57" fmla="*/ 1447351 h 2777369"/>
              <a:gd name="connsiteX58" fmla="*/ 2111372 w 2192451"/>
              <a:gd name="connsiteY58" fmla="*/ 1395742 h 2777369"/>
              <a:gd name="connsiteX59" fmla="*/ 2157693 w 2192451"/>
              <a:gd name="connsiteY59" fmla="*/ 1352639 h 2777369"/>
              <a:gd name="connsiteX60" fmla="*/ 2173325 w 2192451"/>
              <a:gd name="connsiteY60" fmla="*/ 1414018 h 2777369"/>
              <a:gd name="connsiteX61" fmla="*/ 2184475 w 2192451"/>
              <a:gd name="connsiteY61" fmla="*/ 1482064 h 2777369"/>
              <a:gd name="connsiteX62" fmla="*/ 2191486 w 2192451"/>
              <a:gd name="connsiteY62" fmla="*/ 1568615 h 2777369"/>
              <a:gd name="connsiteX63" fmla="*/ 2191486 w 2192451"/>
              <a:gd name="connsiteY63" fmla="*/ 1668385 h 2777369"/>
              <a:gd name="connsiteX64" fmla="*/ 2182061 w 2192451"/>
              <a:gd name="connsiteY64" fmla="*/ 1777120 h 2777369"/>
              <a:gd name="connsiteX65" fmla="*/ 2134015 w 2192451"/>
              <a:gd name="connsiteY65" fmla="*/ 2005165 h 2777369"/>
              <a:gd name="connsiteX66" fmla="*/ 2051027 w 2192451"/>
              <a:gd name="connsiteY66" fmla="*/ 2222981 h 2777369"/>
              <a:gd name="connsiteX67" fmla="*/ 1946315 w 2192451"/>
              <a:gd name="connsiteY67" fmla="*/ 2403440 h 2777369"/>
              <a:gd name="connsiteX68" fmla="*/ 1847694 w 2192451"/>
              <a:gd name="connsiteY68" fmla="*/ 2523899 h 2777369"/>
              <a:gd name="connsiteX69" fmla="*/ 1815051 w 2192451"/>
              <a:gd name="connsiteY69" fmla="*/ 2555393 h 2777369"/>
              <a:gd name="connsiteX70" fmla="*/ 1867772 w 2192451"/>
              <a:gd name="connsiteY70" fmla="*/ 2731016 h 2777369"/>
              <a:gd name="connsiteX71" fmla="*/ 1878948 w 2192451"/>
              <a:gd name="connsiteY71" fmla="*/ 2777369 h 2777369"/>
              <a:gd name="connsiteX72" fmla="*/ 962408 w 2192451"/>
              <a:gd name="connsiteY72" fmla="*/ 2777369 h 2777369"/>
              <a:gd name="connsiteX73" fmla="*/ 862411 w 2192451"/>
              <a:gd name="connsiteY73" fmla="*/ 2738726 h 2777369"/>
              <a:gd name="connsiteX74" fmla="*/ 772526 w 2192451"/>
              <a:gd name="connsiteY74" fmla="*/ 2695393 h 2777369"/>
              <a:gd name="connsiteX75" fmla="*/ 697928 w 2192451"/>
              <a:gd name="connsiteY75" fmla="*/ 2651140 h 2777369"/>
              <a:gd name="connsiteX76" fmla="*/ 641262 w 2192451"/>
              <a:gd name="connsiteY76" fmla="*/ 2611485 h 2777369"/>
              <a:gd name="connsiteX77" fmla="*/ 593101 w 2192451"/>
              <a:gd name="connsiteY77" fmla="*/ 2570336 h 2777369"/>
              <a:gd name="connsiteX78" fmla="*/ 652067 w 2192451"/>
              <a:gd name="connsiteY78" fmla="*/ 2547462 h 2777369"/>
              <a:gd name="connsiteX79" fmla="*/ 718503 w 2192451"/>
              <a:gd name="connsiteY79" fmla="*/ 2528497 h 2777369"/>
              <a:gd name="connsiteX80" fmla="*/ 803445 w 2192451"/>
              <a:gd name="connsiteY80" fmla="*/ 2511256 h 2777369"/>
              <a:gd name="connsiteX81" fmla="*/ 902525 w 2192451"/>
              <a:gd name="connsiteY81" fmla="*/ 2499646 h 2777369"/>
              <a:gd name="connsiteX82" fmla="*/ 1011720 w 2192451"/>
              <a:gd name="connsiteY82" fmla="*/ 2495968 h 2777369"/>
              <a:gd name="connsiteX83" fmla="*/ 1243674 w 2192451"/>
              <a:gd name="connsiteY83" fmla="*/ 2517118 h 2777369"/>
              <a:gd name="connsiteX84" fmla="*/ 1469880 w 2192451"/>
              <a:gd name="connsiteY84" fmla="*/ 2573784 h 2777369"/>
              <a:gd name="connsiteX85" fmla="*/ 1661373 w 2192451"/>
              <a:gd name="connsiteY85" fmla="*/ 2656657 h 2777369"/>
              <a:gd name="connsiteX86" fmla="*/ 1792637 w 2192451"/>
              <a:gd name="connsiteY86" fmla="*/ 2740220 h 2777369"/>
              <a:gd name="connsiteX87" fmla="*/ 1818959 w 2192451"/>
              <a:gd name="connsiteY87" fmla="*/ 2761140 h 2777369"/>
              <a:gd name="connsiteX88" fmla="*/ 1719304 w 2192451"/>
              <a:gd name="connsiteY88" fmla="*/ 2441026 h 2777369"/>
              <a:gd name="connsiteX89" fmla="*/ 1624247 w 2192451"/>
              <a:gd name="connsiteY89" fmla="*/ 2190912 h 2777369"/>
              <a:gd name="connsiteX90" fmla="*/ 1581029 w 2192451"/>
              <a:gd name="connsiteY90" fmla="*/ 2206659 h 2777369"/>
              <a:gd name="connsiteX91" fmla="*/ 1429535 w 2192451"/>
              <a:gd name="connsiteY91" fmla="*/ 2242636 h 2777369"/>
              <a:gd name="connsiteX92" fmla="*/ 1221490 w 2192451"/>
              <a:gd name="connsiteY92" fmla="*/ 2258038 h 2777369"/>
              <a:gd name="connsiteX93" fmla="*/ 989307 w 2192451"/>
              <a:gd name="connsiteY93" fmla="*/ 2237348 h 2777369"/>
              <a:gd name="connsiteX94" fmla="*/ 763216 w 2192451"/>
              <a:gd name="connsiteY94" fmla="*/ 2181027 h 2777369"/>
              <a:gd name="connsiteX95" fmla="*/ 661377 w 2192451"/>
              <a:gd name="connsiteY95" fmla="*/ 2141717 h 2777369"/>
              <a:gd name="connsiteX96" fmla="*/ 571722 w 2192451"/>
              <a:gd name="connsiteY96" fmla="*/ 2098269 h 2777369"/>
              <a:gd name="connsiteX97" fmla="*/ 497010 w 2192451"/>
              <a:gd name="connsiteY97" fmla="*/ 2054246 h 2777369"/>
              <a:gd name="connsiteX98" fmla="*/ 440343 w 2192451"/>
              <a:gd name="connsiteY98" fmla="*/ 2014476 h 2777369"/>
              <a:gd name="connsiteX99" fmla="*/ 392182 w 2192451"/>
              <a:gd name="connsiteY99" fmla="*/ 1973556 h 2777369"/>
              <a:gd name="connsiteX100" fmla="*/ 451033 w 2192451"/>
              <a:gd name="connsiteY100" fmla="*/ 1950683 h 2777369"/>
              <a:gd name="connsiteX101" fmla="*/ 517699 w 2192451"/>
              <a:gd name="connsiteY101" fmla="*/ 1931717 h 2777369"/>
              <a:gd name="connsiteX102" fmla="*/ 602641 w 2192451"/>
              <a:gd name="connsiteY102" fmla="*/ 1914476 h 2777369"/>
              <a:gd name="connsiteX103" fmla="*/ 701722 w 2192451"/>
              <a:gd name="connsiteY103" fmla="*/ 1902867 h 2777369"/>
              <a:gd name="connsiteX104" fmla="*/ 810572 w 2192451"/>
              <a:gd name="connsiteY104" fmla="*/ 1899304 h 2777369"/>
              <a:gd name="connsiteX105" fmla="*/ 1042755 w 2192451"/>
              <a:gd name="connsiteY105" fmla="*/ 1920223 h 2777369"/>
              <a:gd name="connsiteX106" fmla="*/ 1268961 w 2192451"/>
              <a:gd name="connsiteY106" fmla="*/ 1977004 h 2777369"/>
              <a:gd name="connsiteX107" fmla="*/ 1460454 w 2192451"/>
              <a:gd name="connsiteY107" fmla="*/ 2059878 h 2777369"/>
              <a:gd name="connsiteX108" fmla="*/ 1591833 w 2192451"/>
              <a:gd name="connsiteY108" fmla="*/ 2143441 h 2777369"/>
              <a:gd name="connsiteX109" fmla="*/ 1611373 w 2192451"/>
              <a:gd name="connsiteY109" fmla="*/ 2158843 h 2777369"/>
              <a:gd name="connsiteX110" fmla="*/ 1293329 w 2192451"/>
              <a:gd name="connsiteY110" fmla="*/ 1537236 h 2777369"/>
              <a:gd name="connsiteX111" fmla="*/ 1259995 w 2192451"/>
              <a:gd name="connsiteY111" fmla="*/ 1549190 h 2777369"/>
              <a:gd name="connsiteX112" fmla="*/ 1108617 w 2192451"/>
              <a:gd name="connsiteY112" fmla="*/ 1585167 h 2777369"/>
              <a:gd name="connsiteX113" fmla="*/ 900342 w 2192451"/>
              <a:gd name="connsiteY113" fmla="*/ 1600454 h 2777369"/>
              <a:gd name="connsiteX114" fmla="*/ 668159 w 2192451"/>
              <a:gd name="connsiteY114" fmla="*/ 1579880 h 2777369"/>
              <a:gd name="connsiteX115" fmla="*/ 441952 w 2192451"/>
              <a:gd name="connsiteY115" fmla="*/ 1523443 h 2777369"/>
              <a:gd name="connsiteX116" fmla="*/ 340229 w 2192451"/>
              <a:gd name="connsiteY116" fmla="*/ 1484363 h 2777369"/>
              <a:gd name="connsiteX117" fmla="*/ 250344 w 2192451"/>
              <a:gd name="connsiteY117" fmla="*/ 1440800 h 2777369"/>
              <a:gd name="connsiteX118" fmla="*/ 175746 w 2192451"/>
              <a:gd name="connsiteY118" fmla="*/ 1396777 h 2777369"/>
              <a:gd name="connsiteX119" fmla="*/ 119080 w 2192451"/>
              <a:gd name="connsiteY119" fmla="*/ 1356777 h 2777369"/>
              <a:gd name="connsiteX120" fmla="*/ 70919 w 2192451"/>
              <a:gd name="connsiteY120" fmla="*/ 1315857 h 2777369"/>
              <a:gd name="connsiteX121" fmla="*/ 129770 w 2192451"/>
              <a:gd name="connsiteY121" fmla="*/ 1293214 h 2777369"/>
              <a:gd name="connsiteX122" fmla="*/ 196321 w 2192451"/>
              <a:gd name="connsiteY122" fmla="*/ 1274133 h 2777369"/>
              <a:gd name="connsiteX123" fmla="*/ 281263 w 2192451"/>
              <a:gd name="connsiteY123" fmla="*/ 1256892 h 2777369"/>
              <a:gd name="connsiteX124" fmla="*/ 380343 w 2192451"/>
              <a:gd name="connsiteY124" fmla="*/ 1245283 h 2777369"/>
              <a:gd name="connsiteX125" fmla="*/ 489538 w 2192451"/>
              <a:gd name="connsiteY125" fmla="*/ 1241835 h 2777369"/>
              <a:gd name="connsiteX126" fmla="*/ 721607 w 2192451"/>
              <a:gd name="connsiteY126" fmla="*/ 1262754 h 2777369"/>
              <a:gd name="connsiteX127" fmla="*/ 947583 w 2192451"/>
              <a:gd name="connsiteY127" fmla="*/ 1319421 h 2777369"/>
              <a:gd name="connsiteX128" fmla="*/ 1139191 w 2192451"/>
              <a:gd name="connsiteY128" fmla="*/ 1402179 h 2777369"/>
              <a:gd name="connsiteX129" fmla="*/ 1254248 w 2192451"/>
              <a:gd name="connsiteY129" fmla="*/ 1473903 h 2777369"/>
              <a:gd name="connsiteX130" fmla="*/ 850687 w 2192451"/>
              <a:gd name="connsiteY130" fmla="*/ 903675 h 2777369"/>
              <a:gd name="connsiteX131" fmla="*/ 817928 w 2192451"/>
              <a:gd name="connsiteY131" fmla="*/ 893790 h 2777369"/>
              <a:gd name="connsiteX132" fmla="*/ 674710 w 2192451"/>
              <a:gd name="connsiteY132" fmla="*/ 832641 h 2777369"/>
              <a:gd name="connsiteX133" fmla="*/ 498159 w 2192451"/>
              <a:gd name="connsiteY133" fmla="*/ 721377 h 2777369"/>
              <a:gd name="connsiteX134" fmla="*/ 323562 w 2192451"/>
              <a:gd name="connsiteY134" fmla="*/ 567010 h 2777369"/>
              <a:gd name="connsiteX135" fmla="*/ 175172 w 2192451"/>
              <a:gd name="connsiteY135" fmla="*/ 387240 h 2777369"/>
              <a:gd name="connsiteX136" fmla="*/ 116551 w 2192451"/>
              <a:gd name="connsiteY136" fmla="*/ 295401 h 2777369"/>
              <a:gd name="connsiteX137" fmla="*/ 70230 w 2192451"/>
              <a:gd name="connsiteY137" fmla="*/ 206896 h 2777369"/>
              <a:gd name="connsiteX138" fmla="*/ 36437 w 2192451"/>
              <a:gd name="connsiteY138" fmla="*/ 127126 h 2777369"/>
              <a:gd name="connsiteX139" fmla="*/ 14483 w 2192451"/>
              <a:gd name="connsiteY139" fmla="*/ 61494 h 2777369"/>
              <a:gd name="connsiteX140" fmla="*/ 0 w 2192451"/>
              <a:gd name="connsiteY140" fmla="*/ 0 h 2777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2192451" h="2777369">
                <a:moveTo>
                  <a:pt x="0" y="0"/>
                </a:moveTo>
                <a:cubicBezTo>
                  <a:pt x="0" y="0"/>
                  <a:pt x="24023" y="4253"/>
                  <a:pt x="61034" y="16667"/>
                </a:cubicBezTo>
                <a:cubicBezTo>
                  <a:pt x="79885" y="22644"/>
                  <a:pt x="101494" y="30805"/>
                  <a:pt x="125862" y="40804"/>
                </a:cubicBezTo>
                <a:cubicBezTo>
                  <a:pt x="149999" y="50919"/>
                  <a:pt x="176551" y="63103"/>
                  <a:pt x="204367" y="77471"/>
                </a:cubicBezTo>
                <a:cubicBezTo>
                  <a:pt x="231953" y="92299"/>
                  <a:pt x="261723" y="108391"/>
                  <a:pt x="291148" y="127011"/>
                </a:cubicBezTo>
                <a:cubicBezTo>
                  <a:pt x="320688" y="145632"/>
                  <a:pt x="350803" y="166321"/>
                  <a:pt x="380803" y="188850"/>
                </a:cubicBezTo>
                <a:cubicBezTo>
                  <a:pt x="441148" y="233907"/>
                  <a:pt x="500113" y="286781"/>
                  <a:pt x="555055" y="343677"/>
                </a:cubicBezTo>
                <a:cubicBezTo>
                  <a:pt x="609768" y="400803"/>
                  <a:pt x="660457" y="461723"/>
                  <a:pt x="703216" y="523676"/>
                </a:cubicBezTo>
                <a:cubicBezTo>
                  <a:pt x="746204" y="585285"/>
                  <a:pt x="781491" y="647354"/>
                  <a:pt x="808388" y="704020"/>
                </a:cubicBezTo>
                <a:cubicBezTo>
                  <a:pt x="830457" y="750917"/>
                  <a:pt x="846319" y="793560"/>
                  <a:pt x="857353" y="828273"/>
                </a:cubicBezTo>
                <a:cubicBezTo>
                  <a:pt x="948847" y="941146"/>
                  <a:pt x="1036433" y="1057008"/>
                  <a:pt x="1119651" y="1175743"/>
                </a:cubicBezTo>
                <a:cubicBezTo>
                  <a:pt x="1098962" y="1117697"/>
                  <a:pt x="1079881" y="1050456"/>
                  <a:pt x="1066778" y="977928"/>
                </a:cubicBezTo>
                <a:cubicBezTo>
                  <a:pt x="1052870" y="904020"/>
                  <a:pt x="1045284" y="825170"/>
                  <a:pt x="1043215" y="746089"/>
                </a:cubicBezTo>
                <a:cubicBezTo>
                  <a:pt x="1041490" y="667009"/>
                  <a:pt x="1045513" y="587814"/>
                  <a:pt x="1055858" y="513447"/>
                </a:cubicBezTo>
                <a:cubicBezTo>
                  <a:pt x="1061146" y="476205"/>
                  <a:pt x="1067697" y="440228"/>
                  <a:pt x="1075283" y="405976"/>
                </a:cubicBezTo>
                <a:cubicBezTo>
                  <a:pt x="1082755" y="371838"/>
                  <a:pt x="1092180" y="339424"/>
                  <a:pt x="1101030" y="309539"/>
                </a:cubicBezTo>
                <a:cubicBezTo>
                  <a:pt x="1110686" y="279654"/>
                  <a:pt x="1120456" y="252298"/>
                  <a:pt x="1130456" y="228045"/>
                </a:cubicBezTo>
                <a:cubicBezTo>
                  <a:pt x="1140456" y="203563"/>
                  <a:pt x="1150111" y="182413"/>
                  <a:pt x="1158846" y="164827"/>
                </a:cubicBezTo>
                <a:cubicBezTo>
                  <a:pt x="1176317" y="129885"/>
                  <a:pt x="1189996" y="109770"/>
                  <a:pt x="1189996" y="109770"/>
                </a:cubicBezTo>
                <a:cubicBezTo>
                  <a:pt x="1189996" y="109770"/>
                  <a:pt x="1204708" y="129195"/>
                  <a:pt x="1223559" y="163448"/>
                </a:cubicBezTo>
                <a:cubicBezTo>
                  <a:pt x="1233329" y="180229"/>
                  <a:pt x="1243789" y="201264"/>
                  <a:pt x="1254823" y="225057"/>
                </a:cubicBezTo>
                <a:cubicBezTo>
                  <a:pt x="1265857" y="248850"/>
                  <a:pt x="1276777" y="275861"/>
                  <a:pt x="1287696" y="305286"/>
                </a:cubicBezTo>
                <a:cubicBezTo>
                  <a:pt x="1298156" y="334712"/>
                  <a:pt x="1308846" y="366665"/>
                  <a:pt x="1317811" y="400458"/>
                </a:cubicBezTo>
                <a:cubicBezTo>
                  <a:pt x="1327122" y="434251"/>
                  <a:pt x="1335168" y="469883"/>
                  <a:pt x="1341834" y="506780"/>
                </a:cubicBezTo>
                <a:cubicBezTo>
                  <a:pt x="1355627" y="580688"/>
                  <a:pt x="1363098" y="659538"/>
                  <a:pt x="1364938" y="738733"/>
                </a:cubicBezTo>
                <a:cubicBezTo>
                  <a:pt x="1366432" y="817813"/>
                  <a:pt x="1362294" y="897008"/>
                  <a:pt x="1351834" y="971376"/>
                </a:cubicBezTo>
                <a:cubicBezTo>
                  <a:pt x="1341719" y="1045743"/>
                  <a:pt x="1325397" y="1115283"/>
                  <a:pt x="1306662" y="1175053"/>
                </a:cubicBezTo>
                <a:cubicBezTo>
                  <a:pt x="1288041" y="1234708"/>
                  <a:pt x="1266662" y="1284708"/>
                  <a:pt x="1249306" y="1319881"/>
                </a:cubicBezTo>
                <a:cubicBezTo>
                  <a:pt x="1244248" y="1329995"/>
                  <a:pt x="1239536" y="1338731"/>
                  <a:pt x="1235398" y="1346317"/>
                </a:cubicBezTo>
                <a:cubicBezTo>
                  <a:pt x="1329305" y="1491144"/>
                  <a:pt x="1416202" y="1640109"/>
                  <a:pt x="1495742" y="1793327"/>
                </a:cubicBezTo>
                <a:cubicBezTo>
                  <a:pt x="1492638" y="1766201"/>
                  <a:pt x="1489880" y="1735971"/>
                  <a:pt x="1488500" y="1703212"/>
                </a:cubicBezTo>
                <a:cubicBezTo>
                  <a:pt x="1485972" y="1640684"/>
                  <a:pt x="1488385" y="1569190"/>
                  <a:pt x="1497811" y="1494592"/>
                </a:cubicBezTo>
                <a:cubicBezTo>
                  <a:pt x="1507121" y="1420110"/>
                  <a:pt x="1523902" y="1342524"/>
                  <a:pt x="1545741" y="1266547"/>
                </a:cubicBezTo>
                <a:cubicBezTo>
                  <a:pt x="1568040" y="1190800"/>
                  <a:pt x="1595856" y="1116433"/>
                  <a:pt x="1628270" y="1048732"/>
                </a:cubicBezTo>
                <a:cubicBezTo>
                  <a:pt x="1644362" y="1014709"/>
                  <a:pt x="1661488" y="982410"/>
                  <a:pt x="1679074" y="952066"/>
                </a:cubicBezTo>
                <a:cubicBezTo>
                  <a:pt x="1696660" y="921721"/>
                  <a:pt x="1715166" y="893790"/>
                  <a:pt x="1732867" y="868158"/>
                </a:cubicBezTo>
                <a:cubicBezTo>
                  <a:pt x="1751028" y="842411"/>
                  <a:pt x="1768729" y="819307"/>
                  <a:pt x="1785511" y="799078"/>
                </a:cubicBezTo>
                <a:cubicBezTo>
                  <a:pt x="1802292" y="779078"/>
                  <a:pt x="1818039" y="761722"/>
                  <a:pt x="1831832" y="747469"/>
                </a:cubicBezTo>
                <a:cubicBezTo>
                  <a:pt x="1858844" y="719538"/>
                  <a:pt x="1878154" y="704480"/>
                  <a:pt x="1878154" y="704480"/>
                </a:cubicBezTo>
                <a:cubicBezTo>
                  <a:pt x="1878154" y="704480"/>
                  <a:pt x="1886200" y="727469"/>
                  <a:pt x="1893901" y="765859"/>
                </a:cubicBezTo>
                <a:cubicBezTo>
                  <a:pt x="1897809" y="785055"/>
                  <a:pt x="1901602" y="808158"/>
                  <a:pt x="1905051" y="834135"/>
                </a:cubicBezTo>
                <a:cubicBezTo>
                  <a:pt x="1908154" y="860342"/>
                  <a:pt x="1910683" y="889192"/>
                  <a:pt x="1911947" y="920571"/>
                </a:cubicBezTo>
                <a:cubicBezTo>
                  <a:pt x="1912982" y="951836"/>
                  <a:pt x="1913671" y="985514"/>
                  <a:pt x="1911947" y="1020341"/>
                </a:cubicBezTo>
                <a:cubicBezTo>
                  <a:pt x="1910453" y="1055399"/>
                  <a:pt x="1907464" y="1091835"/>
                  <a:pt x="1902637" y="1129192"/>
                </a:cubicBezTo>
                <a:cubicBezTo>
                  <a:pt x="1893556" y="1203674"/>
                  <a:pt x="1876775" y="1281145"/>
                  <a:pt x="1854591" y="1357122"/>
                </a:cubicBezTo>
                <a:cubicBezTo>
                  <a:pt x="1831947" y="1432868"/>
                  <a:pt x="1804016" y="1507351"/>
                  <a:pt x="1771603" y="1574937"/>
                </a:cubicBezTo>
                <a:cubicBezTo>
                  <a:pt x="1739304" y="1642753"/>
                  <a:pt x="1702637" y="1704132"/>
                  <a:pt x="1666775" y="1755396"/>
                </a:cubicBezTo>
                <a:cubicBezTo>
                  <a:pt x="1631028" y="1806660"/>
                  <a:pt x="1595626" y="1847925"/>
                  <a:pt x="1568270" y="1875970"/>
                </a:cubicBezTo>
                <a:cubicBezTo>
                  <a:pt x="1560799" y="1883671"/>
                  <a:pt x="1554132" y="1890453"/>
                  <a:pt x="1548270" y="1896085"/>
                </a:cubicBezTo>
                <a:cubicBezTo>
                  <a:pt x="1625971" y="2054705"/>
                  <a:pt x="1696201" y="2217233"/>
                  <a:pt x="1756315" y="2384244"/>
                </a:cubicBezTo>
                <a:cubicBezTo>
                  <a:pt x="1762522" y="2401486"/>
                  <a:pt x="1768729" y="2418842"/>
                  <a:pt x="1774936" y="2436313"/>
                </a:cubicBezTo>
                <a:cubicBezTo>
                  <a:pt x="1771833" y="2410451"/>
                  <a:pt x="1769304" y="2381946"/>
                  <a:pt x="1768040" y="2351256"/>
                </a:cubicBezTo>
                <a:cubicBezTo>
                  <a:pt x="1765626" y="2288613"/>
                  <a:pt x="1767810" y="2217233"/>
                  <a:pt x="1777465" y="2142751"/>
                </a:cubicBezTo>
                <a:cubicBezTo>
                  <a:pt x="1786660" y="2068268"/>
                  <a:pt x="1803442" y="1990567"/>
                  <a:pt x="1825166" y="1914591"/>
                </a:cubicBezTo>
                <a:cubicBezTo>
                  <a:pt x="1847579" y="1838729"/>
                  <a:pt x="1875280" y="1764477"/>
                  <a:pt x="1907809" y="1696775"/>
                </a:cubicBezTo>
                <a:cubicBezTo>
                  <a:pt x="1923901" y="1662753"/>
                  <a:pt x="1941142" y="1630569"/>
                  <a:pt x="1958728" y="1600224"/>
                </a:cubicBezTo>
                <a:cubicBezTo>
                  <a:pt x="1976085" y="1569880"/>
                  <a:pt x="1994935" y="1541948"/>
                  <a:pt x="2012521" y="1516202"/>
                </a:cubicBezTo>
                <a:cubicBezTo>
                  <a:pt x="2030682" y="1490684"/>
                  <a:pt x="2048268" y="1467466"/>
                  <a:pt x="2065050" y="1447351"/>
                </a:cubicBezTo>
                <a:cubicBezTo>
                  <a:pt x="2081946" y="1427236"/>
                  <a:pt x="2097579" y="1409765"/>
                  <a:pt x="2111372" y="1395742"/>
                </a:cubicBezTo>
                <a:cubicBezTo>
                  <a:pt x="2138498" y="1367696"/>
                  <a:pt x="2157693" y="1352639"/>
                  <a:pt x="2157693" y="1352639"/>
                </a:cubicBezTo>
                <a:cubicBezTo>
                  <a:pt x="2157693" y="1352639"/>
                  <a:pt x="2165509" y="1375627"/>
                  <a:pt x="2173325" y="1414018"/>
                </a:cubicBezTo>
                <a:cubicBezTo>
                  <a:pt x="2177348" y="1433098"/>
                  <a:pt x="2181141" y="1455972"/>
                  <a:pt x="2184475" y="1482064"/>
                </a:cubicBezTo>
                <a:cubicBezTo>
                  <a:pt x="2187693" y="1508386"/>
                  <a:pt x="2190222" y="1537351"/>
                  <a:pt x="2191486" y="1568615"/>
                </a:cubicBezTo>
                <a:cubicBezTo>
                  <a:pt x="2192406" y="1599994"/>
                  <a:pt x="2193095" y="1633557"/>
                  <a:pt x="2191486" y="1668385"/>
                </a:cubicBezTo>
                <a:cubicBezTo>
                  <a:pt x="2189877" y="1703442"/>
                  <a:pt x="2186889" y="1739764"/>
                  <a:pt x="2182061" y="1777120"/>
                </a:cubicBezTo>
                <a:cubicBezTo>
                  <a:pt x="2172751" y="1851718"/>
                  <a:pt x="2156084" y="1929188"/>
                  <a:pt x="2134015" y="2005165"/>
                </a:cubicBezTo>
                <a:cubicBezTo>
                  <a:pt x="2111372" y="2080912"/>
                  <a:pt x="2083441" y="2155050"/>
                  <a:pt x="2051027" y="2222981"/>
                </a:cubicBezTo>
                <a:cubicBezTo>
                  <a:pt x="2018728" y="2290682"/>
                  <a:pt x="1982062" y="2352176"/>
                  <a:pt x="1946315" y="2403440"/>
                </a:cubicBezTo>
                <a:cubicBezTo>
                  <a:pt x="1910338" y="2454819"/>
                  <a:pt x="1874936" y="2495968"/>
                  <a:pt x="1847694" y="2523899"/>
                </a:cubicBezTo>
                <a:cubicBezTo>
                  <a:pt x="1834476" y="2537692"/>
                  <a:pt x="1823212" y="2548267"/>
                  <a:pt x="1815051" y="2555393"/>
                </a:cubicBezTo>
                <a:cubicBezTo>
                  <a:pt x="1833787" y="2613123"/>
                  <a:pt x="1851574" y="2671779"/>
                  <a:pt x="1867772" y="2731016"/>
                </a:cubicBezTo>
                <a:lnTo>
                  <a:pt x="1878948" y="2777369"/>
                </a:lnTo>
                <a:lnTo>
                  <a:pt x="962408" y="2777369"/>
                </a:lnTo>
                <a:lnTo>
                  <a:pt x="862411" y="2738726"/>
                </a:lnTo>
                <a:cubicBezTo>
                  <a:pt x="830342" y="2725278"/>
                  <a:pt x="800112" y="2709760"/>
                  <a:pt x="772526" y="2695393"/>
                </a:cubicBezTo>
                <a:cubicBezTo>
                  <a:pt x="745055" y="2680220"/>
                  <a:pt x="719997" y="2665508"/>
                  <a:pt x="697928" y="2651140"/>
                </a:cubicBezTo>
                <a:cubicBezTo>
                  <a:pt x="675974" y="2636887"/>
                  <a:pt x="656894" y="2623324"/>
                  <a:pt x="641262" y="2611485"/>
                </a:cubicBezTo>
                <a:cubicBezTo>
                  <a:pt x="610228" y="2587577"/>
                  <a:pt x="593101" y="2570336"/>
                  <a:pt x="593101" y="2570336"/>
                </a:cubicBezTo>
                <a:cubicBezTo>
                  <a:pt x="593101" y="2570336"/>
                  <a:pt x="614940" y="2559646"/>
                  <a:pt x="652067" y="2547462"/>
                </a:cubicBezTo>
                <a:cubicBezTo>
                  <a:pt x="670572" y="2541370"/>
                  <a:pt x="692986" y="2534934"/>
                  <a:pt x="718503" y="2528497"/>
                </a:cubicBezTo>
                <a:cubicBezTo>
                  <a:pt x="744020" y="2522175"/>
                  <a:pt x="772641" y="2516313"/>
                  <a:pt x="803445" y="2511256"/>
                </a:cubicBezTo>
                <a:cubicBezTo>
                  <a:pt x="834365" y="2506658"/>
                  <a:pt x="867698" y="2502060"/>
                  <a:pt x="902525" y="2499646"/>
                </a:cubicBezTo>
                <a:cubicBezTo>
                  <a:pt x="937353" y="2496888"/>
                  <a:pt x="974019" y="2495623"/>
                  <a:pt x="1011720" y="2495968"/>
                </a:cubicBezTo>
                <a:cubicBezTo>
                  <a:pt x="1086893" y="2496428"/>
                  <a:pt x="1165743" y="2504014"/>
                  <a:pt x="1243674" y="2517118"/>
                </a:cubicBezTo>
                <a:cubicBezTo>
                  <a:pt x="1321719" y="2530336"/>
                  <a:pt x="1398616" y="2549416"/>
                  <a:pt x="1469880" y="2573784"/>
                </a:cubicBezTo>
                <a:cubicBezTo>
                  <a:pt x="1540914" y="2597692"/>
                  <a:pt x="1606316" y="2626772"/>
                  <a:pt x="1661373" y="2656657"/>
                </a:cubicBezTo>
                <a:cubicBezTo>
                  <a:pt x="1716545" y="2686082"/>
                  <a:pt x="1761488" y="2716312"/>
                  <a:pt x="1792637" y="2740220"/>
                </a:cubicBezTo>
                <a:cubicBezTo>
                  <a:pt x="1803097" y="2748036"/>
                  <a:pt x="1811832" y="2755048"/>
                  <a:pt x="1818959" y="2761140"/>
                </a:cubicBezTo>
                <a:cubicBezTo>
                  <a:pt x="1789534" y="2651945"/>
                  <a:pt x="1754936" y="2544589"/>
                  <a:pt x="1719304" y="2441026"/>
                </a:cubicBezTo>
                <a:cubicBezTo>
                  <a:pt x="1690339" y="2356544"/>
                  <a:pt x="1658385" y="2273211"/>
                  <a:pt x="1624247" y="2190912"/>
                </a:cubicBezTo>
                <a:cubicBezTo>
                  <a:pt x="1614247" y="2195050"/>
                  <a:pt x="1599419" y="2200682"/>
                  <a:pt x="1581029" y="2206659"/>
                </a:cubicBezTo>
                <a:cubicBezTo>
                  <a:pt x="1543787" y="2218843"/>
                  <a:pt x="1491374" y="2232636"/>
                  <a:pt x="1429535" y="2242636"/>
                </a:cubicBezTo>
                <a:cubicBezTo>
                  <a:pt x="1367811" y="2252521"/>
                  <a:pt x="1296547" y="2258613"/>
                  <a:pt x="1221490" y="2258038"/>
                </a:cubicBezTo>
                <a:cubicBezTo>
                  <a:pt x="1146433" y="2257578"/>
                  <a:pt x="1067352" y="2250337"/>
                  <a:pt x="989307" y="2237348"/>
                </a:cubicBezTo>
                <a:cubicBezTo>
                  <a:pt x="911261" y="2224015"/>
                  <a:pt x="834250" y="2205165"/>
                  <a:pt x="763216" y="2181027"/>
                </a:cubicBezTo>
                <a:cubicBezTo>
                  <a:pt x="727584" y="2168958"/>
                  <a:pt x="693446" y="2155740"/>
                  <a:pt x="661377" y="2141717"/>
                </a:cubicBezTo>
                <a:cubicBezTo>
                  <a:pt x="629308" y="2128268"/>
                  <a:pt x="599308" y="2112866"/>
                  <a:pt x="571722" y="2098269"/>
                </a:cubicBezTo>
                <a:cubicBezTo>
                  <a:pt x="544136" y="2083441"/>
                  <a:pt x="519079" y="2068498"/>
                  <a:pt x="497010" y="2054246"/>
                </a:cubicBezTo>
                <a:cubicBezTo>
                  <a:pt x="474941" y="2039878"/>
                  <a:pt x="455860" y="2026430"/>
                  <a:pt x="440343" y="2014476"/>
                </a:cubicBezTo>
                <a:cubicBezTo>
                  <a:pt x="409309" y="1990798"/>
                  <a:pt x="392182" y="1973556"/>
                  <a:pt x="392182" y="1973556"/>
                </a:cubicBezTo>
                <a:cubicBezTo>
                  <a:pt x="392182" y="1973556"/>
                  <a:pt x="414136" y="1962867"/>
                  <a:pt x="451033" y="1950683"/>
                </a:cubicBezTo>
                <a:cubicBezTo>
                  <a:pt x="469883" y="1944361"/>
                  <a:pt x="492297" y="1938039"/>
                  <a:pt x="517699" y="1931717"/>
                </a:cubicBezTo>
                <a:cubicBezTo>
                  <a:pt x="543101" y="1925280"/>
                  <a:pt x="571607" y="1919648"/>
                  <a:pt x="602641" y="1914476"/>
                </a:cubicBezTo>
                <a:cubicBezTo>
                  <a:pt x="633561" y="1909993"/>
                  <a:pt x="666894" y="1905396"/>
                  <a:pt x="701722" y="1902867"/>
                </a:cubicBezTo>
                <a:cubicBezTo>
                  <a:pt x="736549" y="1900108"/>
                  <a:pt x="773216" y="1898959"/>
                  <a:pt x="810572" y="1899304"/>
                </a:cubicBezTo>
                <a:cubicBezTo>
                  <a:pt x="885859" y="1899649"/>
                  <a:pt x="964709" y="1907234"/>
                  <a:pt x="1042755" y="1920223"/>
                </a:cubicBezTo>
                <a:cubicBezTo>
                  <a:pt x="1120915" y="1933786"/>
                  <a:pt x="1197812" y="1952752"/>
                  <a:pt x="1268961" y="1977004"/>
                </a:cubicBezTo>
                <a:cubicBezTo>
                  <a:pt x="1340110" y="2001257"/>
                  <a:pt x="1405282" y="2030223"/>
                  <a:pt x="1460454" y="2059878"/>
                </a:cubicBezTo>
                <a:cubicBezTo>
                  <a:pt x="1515627" y="2089533"/>
                  <a:pt x="1560684" y="2119763"/>
                  <a:pt x="1591833" y="2143441"/>
                </a:cubicBezTo>
                <a:cubicBezTo>
                  <a:pt x="1599190" y="2149073"/>
                  <a:pt x="1605626" y="2154245"/>
                  <a:pt x="1611373" y="2158843"/>
                </a:cubicBezTo>
                <a:cubicBezTo>
                  <a:pt x="1520684" y="1944361"/>
                  <a:pt x="1413443" y="1737235"/>
                  <a:pt x="1293329" y="1537236"/>
                </a:cubicBezTo>
                <a:cubicBezTo>
                  <a:pt x="1284478" y="1540914"/>
                  <a:pt x="1273099" y="1544937"/>
                  <a:pt x="1259995" y="1549190"/>
                </a:cubicBezTo>
                <a:cubicBezTo>
                  <a:pt x="1222869" y="1561489"/>
                  <a:pt x="1170341" y="1575282"/>
                  <a:pt x="1108617" y="1585167"/>
                </a:cubicBezTo>
                <a:cubicBezTo>
                  <a:pt x="1046663" y="1595052"/>
                  <a:pt x="975399" y="1601144"/>
                  <a:pt x="900342" y="1600454"/>
                </a:cubicBezTo>
                <a:cubicBezTo>
                  <a:pt x="825169" y="1599994"/>
                  <a:pt x="746319" y="1592638"/>
                  <a:pt x="668159" y="1579880"/>
                </a:cubicBezTo>
                <a:cubicBezTo>
                  <a:pt x="590228" y="1566661"/>
                  <a:pt x="513217" y="1547811"/>
                  <a:pt x="441952" y="1523443"/>
                </a:cubicBezTo>
                <a:cubicBezTo>
                  <a:pt x="406435" y="1511489"/>
                  <a:pt x="372297" y="1498156"/>
                  <a:pt x="340229" y="1484363"/>
                </a:cubicBezTo>
                <a:cubicBezTo>
                  <a:pt x="308045" y="1470569"/>
                  <a:pt x="278045" y="1455167"/>
                  <a:pt x="250344" y="1440800"/>
                </a:cubicBezTo>
                <a:cubicBezTo>
                  <a:pt x="222873" y="1425857"/>
                  <a:pt x="197815" y="1410914"/>
                  <a:pt x="175746" y="1396777"/>
                </a:cubicBezTo>
                <a:cubicBezTo>
                  <a:pt x="153678" y="1382294"/>
                  <a:pt x="134712" y="1368961"/>
                  <a:pt x="119080" y="1356777"/>
                </a:cubicBezTo>
                <a:cubicBezTo>
                  <a:pt x="87931" y="1333214"/>
                  <a:pt x="70919" y="1315857"/>
                  <a:pt x="70919" y="1315857"/>
                </a:cubicBezTo>
                <a:cubicBezTo>
                  <a:pt x="70919" y="1315857"/>
                  <a:pt x="92643" y="1305283"/>
                  <a:pt x="129770" y="1293214"/>
                </a:cubicBezTo>
                <a:cubicBezTo>
                  <a:pt x="148390" y="1287007"/>
                  <a:pt x="170804" y="1280570"/>
                  <a:pt x="196321" y="1274133"/>
                </a:cubicBezTo>
                <a:cubicBezTo>
                  <a:pt x="221838" y="1267926"/>
                  <a:pt x="250344" y="1262065"/>
                  <a:pt x="281263" y="1256892"/>
                </a:cubicBezTo>
                <a:cubicBezTo>
                  <a:pt x="312183" y="1252295"/>
                  <a:pt x="345516" y="1247812"/>
                  <a:pt x="380343" y="1245283"/>
                </a:cubicBezTo>
                <a:cubicBezTo>
                  <a:pt x="415286" y="1242639"/>
                  <a:pt x="451722" y="1241490"/>
                  <a:pt x="489538" y="1241835"/>
                </a:cubicBezTo>
                <a:cubicBezTo>
                  <a:pt x="564711" y="1242180"/>
                  <a:pt x="643561" y="1249766"/>
                  <a:pt x="721607" y="1262754"/>
                </a:cubicBezTo>
                <a:cubicBezTo>
                  <a:pt x="799422" y="1276317"/>
                  <a:pt x="876434" y="1295168"/>
                  <a:pt x="947583" y="1319421"/>
                </a:cubicBezTo>
                <a:cubicBezTo>
                  <a:pt x="1018732" y="1343559"/>
                  <a:pt x="1084019" y="1372639"/>
                  <a:pt x="1139191" y="1402179"/>
                </a:cubicBezTo>
                <a:cubicBezTo>
                  <a:pt x="1185513" y="1427121"/>
                  <a:pt x="1224478" y="1452523"/>
                  <a:pt x="1254248" y="1473903"/>
                </a:cubicBezTo>
                <a:cubicBezTo>
                  <a:pt x="1131490" y="1276088"/>
                  <a:pt x="996088" y="1085743"/>
                  <a:pt x="850687" y="903675"/>
                </a:cubicBezTo>
                <a:cubicBezTo>
                  <a:pt x="841376" y="901146"/>
                  <a:pt x="830572" y="897928"/>
                  <a:pt x="817928" y="893790"/>
                </a:cubicBezTo>
                <a:cubicBezTo>
                  <a:pt x="780687" y="881491"/>
                  <a:pt x="730342" y="861376"/>
                  <a:pt x="674710" y="832641"/>
                </a:cubicBezTo>
                <a:cubicBezTo>
                  <a:pt x="619193" y="803905"/>
                  <a:pt x="558274" y="766549"/>
                  <a:pt x="498159" y="721377"/>
                </a:cubicBezTo>
                <a:cubicBezTo>
                  <a:pt x="437929" y="676319"/>
                  <a:pt x="378734" y="623446"/>
                  <a:pt x="323562" y="567010"/>
                </a:cubicBezTo>
                <a:cubicBezTo>
                  <a:pt x="268850" y="509883"/>
                  <a:pt x="217930" y="449079"/>
                  <a:pt x="175172" y="387240"/>
                </a:cubicBezTo>
                <a:cubicBezTo>
                  <a:pt x="153678" y="356550"/>
                  <a:pt x="134137" y="325631"/>
                  <a:pt x="116551" y="295401"/>
                </a:cubicBezTo>
                <a:cubicBezTo>
                  <a:pt x="98735" y="265172"/>
                  <a:pt x="83793" y="235057"/>
                  <a:pt x="70230" y="206896"/>
                </a:cubicBezTo>
                <a:cubicBezTo>
                  <a:pt x="56896" y="178735"/>
                  <a:pt x="45632" y="151724"/>
                  <a:pt x="36437" y="127126"/>
                </a:cubicBezTo>
                <a:cubicBezTo>
                  <a:pt x="27126" y="102529"/>
                  <a:pt x="19885" y="80459"/>
                  <a:pt x="14483" y="61494"/>
                </a:cubicBezTo>
                <a:cubicBezTo>
                  <a:pt x="3563" y="24023"/>
                  <a:pt x="0" y="0"/>
                  <a:pt x="0" y="0"/>
                </a:cubicBezTo>
                <a:close/>
              </a:path>
            </a:pathLst>
          </a:custGeom>
          <a:solidFill>
            <a:schemeClr val="accent4"/>
          </a:soli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2" name="任意多边形: 形状 81"/>
          <p:cNvSpPr/>
          <p:nvPr>
            <p:custDataLst>
              <p:tags r:id="rId66"/>
            </p:custDataLst>
          </p:nvPr>
        </p:nvSpPr>
        <p:spPr>
          <a:xfrm>
            <a:off x="11179611" y="4444767"/>
            <a:ext cx="876441" cy="879981"/>
          </a:xfrm>
          <a:custGeom>
            <a:avLst/>
            <a:gdLst>
              <a:gd name="connsiteX0" fmla="*/ 1021502 w 1203110"/>
              <a:gd name="connsiteY0" fmla="*/ 73951 h 1207970"/>
              <a:gd name="connsiteX1" fmla="*/ 1070697 w 1203110"/>
              <a:gd name="connsiteY1" fmla="*/ 698202 h 1207970"/>
              <a:gd name="connsiteX2" fmla="*/ 694607 w 1203110"/>
              <a:gd name="connsiteY2" fmla="*/ 1768 h 1207970"/>
              <a:gd name="connsiteX3" fmla="*/ 943686 w 1203110"/>
              <a:gd name="connsiteY3" fmla="*/ 734869 h 1207970"/>
              <a:gd name="connsiteX4" fmla="*/ 484722 w 1203110"/>
              <a:gd name="connsiteY4" fmla="*/ 247974 h 1207970"/>
              <a:gd name="connsiteX5" fmla="*/ 814376 w 1203110"/>
              <a:gd name="connsiteY5" fmla="*/ 822225 h 1207970"/>
              <a:gd name="connsiteX6" fmla="*/ 260470 w 1203110"/>
              <a:gd name="connsiteY6" fmla="*/ 459467 h 1207970"/>
              <a:gd name="connsiteX7" fmla="*/ 719434 w 1203110"/>
              <a:gd name="connsiteY7" fmla="*/ 946247 h 1207970"/>
              <a:gd name="connsiteX8" fmla="*/ 2195 w 1203110"/>
              <a:gd name="connsiteY8" fmla="*/ 654524 h 1207970"/>
              <a:gd name="connsiteX9" fmla="*/ 675296 w 1203110"/>
              <a:gd name="connsiteY9" fmla="*/ 1070844 h 1207970"/>
              <a:gd name="connsiteX10" fmla="*/ 55069 w 1203110"/>
              <a:gd name="connsiteY10" fmla="*/ 984982 h 1207970"/>
              <a:gd name="connsiteX11" fmla="*/ 749319 w 1203110"/>
              <a:gd name="connsiteY11" fmla="*/ 1207971 h 1207970"/>
              <a:gd name="connsiteX12" fmla="*/ 976215 w 1203110"/>
              <a:gd name="connsiteY12" fmla="*/ 994063 h 1207970"/>
              <a:gd name="connsiteX13" fmla="*/ 1203111 w 1203110"/>
              <a:gd name="connsiteY13" fmla="*/ 780041 h 1207970"/>
              <a:gd name="connsiteX14" fmla="*/ 1021272 w 1203110"/>
              <a:gd name="connsiteY14" fmla="*/ 73836 h 120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03110" h="1207970">
                <a:moveTo>
                  <a:pt x="1021502" y="73951"/>
                </a:moveTo>
                <a:cubicBezTo>
                  <a:pt x="913571" y="113491"/>
                  <a:pt x="1070697" y="698202"/>
                  <a:pt x="1070697" y="698202"/>
                </a:cubicBezTo>
                <a:cubicBezTo>
                  <a:pt x="1070697" y="698202"/>
                  <a:pt x="769089" y="-40761"/>
                  <a:pt x="694607" y="1768"/>
                </a:cubicBezTo>
                <a:cubicBezTo>
                  <a:pt x="620124" y="44296"/>
                  <a:pt x="943686" y="734869"/>
                  <a:pt x="943686" y="734869"/>
                </a:cubicBezTo>
                <a:cubicBezTo>
                  <a:pt x="943686" y="734869"/>
                  <a:pt x="563228" y="194641"/>
                  <a:pt x="484722" y="247974"/>
                </a:cubicBezTo>
                <a:cubicBezTo>
                  <a:pt x="406217" y="301307"/>
                  <a:pt x="814376" y="822225"/>
                  <a:pt x="814376" y="822225"/>
                </a:cubicBezTo>
                <a:cubicBezTo>
                  <a:pt x="814376" y="822225"/>
                  <a:pt x="318286" y="384180"/>
                  <a:pt x="260470" y="459467"/>
                </a:cubicBezTo>
                <a:cubicBezTo>
                  <a:pt x="202654" y="534754"/>
                  <a:pt x="719434" y="946247"/>
                  <a:pt x="719434" y="946247"/>
                </a:cubicBezTo>
                <a:cubicBezTo>
                  <a:pt x="719434" y="946247"/>
                  <a:pt x="49092" y="582685"/>
                  <a:pt x="2195" y="654524"/>
                </a:cubicBezTo>
                <a:cubicBezTo>
                  <a:pt x="-44701" y="726363"/>
                  <a:pt x="675296" y="1070844"/>
                  <a:pt x="675296" y="1070844"/>
                </a:cubicBezTo>
                <a:cubicBezTo>
                  <a:pt x="675296" y="1070844"/>
                  <a:pt x="100816" y="879581"/>
                  <a:pt x="55069" y="984982"/>
                </a:cubicBezTo>
                <a:cubicBezTo>
                  <a:pt x="9322" y="1090385"/>
                  <a:pt x="749319" y="1207971"/>
                  <a:pt x="749319" y="1207971"/>
                </a:cubicBezTo>
                <a:lnTo>
                  <a:pt x="976215" y="994063"/>
                </a:lnTo>
                <a:lnTo>
                  <a:pt x="1203111" y="780041"/>
                </a:lnTo>
                <a:cubicBezTo>
                  <a:pt x="1203111" y="780041"/>
                  <a:pt x="1129203" y="34411"/>
                  <a:pt x="1021272" y="73836"/>
                </a:cubicBezTo>
                <a:close/>
              </a:path>
            </a:pathLst>
          </a:custGeom>
          <a:solidFill>
            <a:schemeClr val="accent4"/>
          </a:soli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3" name="任意多边形: 形状 82"/>
          <p:cNvSpPr/>
          <p:nvPr>
            <p:custDataLst>
              <p:tags r:id="rId67"/>
            </p:custDataLst>
          </p:nvPr>
        </p:nvSpPr>
        <p:spPr>
          <a:xfrm>
            <a:off x="11725558" y="5013094"/>
            <a:ext cx="466443" cy="919152"/>
          </a:xfrm>
          <a:custGeom>
            <a:avLst/>
            <a:gdLst>
              <a:gd name="connsiteX0" fmla="*/ 453906 w 640296"/>
              <a:gd name="connsiteY0" fmla="*/ 0 h 1261740"/>
              <a:gd name="connsiteX1" fmla="*/ 358964 w 640296"/>
              <a:gd name="connsiteY1" fmla="*/ 353907 h 1261740"/>
              <a:gd name="connsiteX2" fmla="*/ 346864 w 640296"/>
              <a:gd name="connsiteY2" fmla="*/ 360977 h 1261740"/>
              <a:gd name="connsiteX3" fmla="*/ 433848 w 640296"/>
              <a:gd name="connsiteY3" fmla="*/ 539307 h 1261740"/>
              <a:gd name="connsiteX4" fmla="*/ 555962 w 640296"/>
              <a:gd name="connsiteY4" fmla="*/ 822447 h 1261740"/>
              <a:gd name="connsiteX5" fmla="*/ 640296 w 640296"/>
              <a:gd name="connsiteY5" fmla="*/ 1040562 h 1261740"/>
              <a:gd name="connsiteX6" fmla="*/ 640296 w 640296"/>
              <a:gd name="connsiteY6" fmla="*/ 1261740 h 1261740"/>
              <a:gd name="connsiteX7" fmla="*/ 597352 w 640296"/>
              <a:gd name="connsiteY7" fmla="*/ 1138565 h 1261740"/>
              <a:gd name="connsiteX8" fmla="*/ 365169 w 640296"/>
              <a:gd name="connsiteY8" fmla="*/ 570533 h 1261740"/>
              <a:gd name="connsiteX9" fmla="*/ 281567 w 640296"/>
              <a:gd name="connsiteY9" fmla="*/ 399130 h 1261740"/>
              <a:gd name="connsiteX10" fmla="*/ 243814 w 640296"/>
              <a:gd name="connsiteY10" fmla="*/ 421189 h 1261740"/>
              <a:gd name="connsiteX11" fmla="*/ 0 w 640296"/>
              <a:gd name="connsiteY11" fmla="*/ 427929 h 1261740"/>
              <a:gd name="connsiteX12" fmla="*/ 453906 w 640296"/>
              <a:gd name="connsiteY12" fmla="*/ 0 h 1261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0296" h="1261740">
                <a:moveTo>
                  <a:pt x="453906" y="0"/>
                </a:moveTo>
                <a:cubicBezTo>
                  <a:pt x="453906" y="0"/>
                  <a:pt x="498964" y="221838"/>
                  <a:pt x="358964" y="353907"/>
                </a:cubicBezTo>
                <a:lnTo>
                  <a:pt x="346864" y="360977"/>
                </a:lnTo>
                <a:lnTo>
                  <a:pt x="433848" y="539307"/>
                </a:lnTo>
                <a:cubicBezTo>
                  <a:pt x="476402" y="632590"/>
                  <a:pt x="517050" y="727039"/>
                  <a:pt x="555962" y="822447"/>
                </a:cubicBezTo>
                <a:lnTo>
                  <a:pt x="640296" y="1040562"/>
                </a:lnTo>
                <a:lnTo>
                  <a:pt x="640296" y="1261740"/>
                </a:lnTo>
                <a:lnTo>
                  <a:pt x="597352" y="1138565"/>
                </a:lnTo>
                <a:cubicBezTo>
                  <a:pt x="526652" y="945743"/>
                  <a:pt x="449714" y="755862"/>
                  <a:pt x="365169" y="570533"/>
                </a:cubicBezTo>
                <a:lnTo>
                  <a:pt x="281567" y="399130"/>
                </a:lnTo>
                <a:lnTo>
                  <a:pt x="243814" y="421189"/>
                </a:lnTo>
                <a:cubicBezTo>
                  <a:pt x="123168" y="460580"/>
                  <a:pt x="0" y="427929"/>
                  <a:pt x="0" y="427929"/>
                </a:cubicBezTo>
                <a:cubicBezTo>
                  <a:pt x="0" y="427929"/>
                  <a:pt x="62988" y="40115"/>
                  <a:pt x="453906" y="0"/>
                </a:cubicBezTo>
                <a:close/>
              </a:path>
            </a:pathLst>
          </a:custGeom>
          <a:solidFill>
            <a:schemeClr val="accent2"/>
          </a:soli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4" name="任意多边形: 形状 83"/>
          <p:cNvSpPr/>
          <p:nvPr>
            <p:custDataLst>
              <p:tags r:id="rId68"/>
            </p:custDataLst>
          </p:nvPr>
        </p:nvSpPr>
        <p:spPr>
          <a:xfrm>
            <a:off x="8929627" y="5913528"/>
            <a:ext cx="3262374" cy="944472"/>
          </a:xfrm>
          <a:custGeom>
            <a:avLst/>
            <a:gdLst>
              <a:gd name="connsiteX0" fmla="*/ 3208154 w 4478332"/>
              <a:gd name="connsiteY0" fmla="*/ 1077 h 1296497"/>
              <a:gd name="connsiteX1" fmla="*/ 3732750 w 4478332"/>
              <a:gd name="connsiteY1" fmla="*/ 312455 h 1296497"/>
              <a:gd name="connsiteX2" fmla="*/ 4393322 w 4478332"/>
              <a:gd name="connsiteY2" fmla="*/ 61306 h 1296497"/>
              <a:gd name="connsiteX3" fmla="*/ 4478332 w 4478332"/>
              <a:gd name="connsiteY3" fmla="*/ 56144 h 1296497"/>
              <a:gd name="connsiteX4" fmla="*/ 4478332 w 4478332"/>
              <a:gd name="connsiteY4" fmla="*/ 1296497 h 1296497"/>
              <a:gd name="connsiteX5" fmla="*/ 0 w 4478332"/>
              <a:gd name="connsiteY5" fmla="*/ 1296497 h 1296497"/>
              <a:gd name="connsiteX6" fmla="*/ 82495 w 4478332"/>
              <a:gd name="connsiteY6" fmla="*/ 1176001 h 1296497"/>
              <a:gd name="connsiteX7" fmla="*/ 1033679 w 4478332"/>
              <a:gd name="connsiteY7" fmla="*/ 696132 h 1296497"/>
              <a:gd name="connsiteX8" fmla="*/ 1283678 w 4478332"/>
              <a:gd name="connsiteY8" fmla="*/ 847740 h 1296497"/>
              <a:gd name="connsiteX9" fmla="*/ 1719884 w 4478332"/>
              <a:gd name="connsiteY9" fmla="*/ 422684 h 1296497"/>
              <a:gd name="connsiteX10" fmla="*/ 2277123 w 4478332"/>
              <a:gd name="connsiteY10" fmla="*/ 516017 h 1296497"/>
              <a:gd name="connsiteX11" fmla="*/ 3208154 w 4478332"/>
              <a:gd name="connsiteY11" fmla="*/ 1077 h 129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478332" h="1296497">
                <a:moveTo>
                  <a:pt x="3208154" y="1077"/>
                </a:moveTo>
                <a:cubicBezTo>
                  <a:pt x="3432636" y="-11682"/>
                  <a:pt x="3708957" y="88777"/>
                  <a:pt x="3732750" y="312455"/>
                </a:cubicBezTo>
                <a:cubicBezTo>
                  <a:pt x="3900335" y="139812"/>
                  <a:pt x="4153898" y="85444"/>
                  <a:pt x="4393322" y="61306"/>
                </a:cubicBezTo>
                <a:lnTo>
                  <a:pt x="4478332" y="56144"/>
                </a:lnTo>
                <a:lnTo>
                  <a:pt x="4478332" y="1296497"/>
                </a:lnTo>
                <a:lnTo>
                  <a:pt x="0" y="1296497"/>
                </a:lnTo>
                <a:lnTo>
                  <a:pt x="82495" y="1176001"/>
                </a:lnTo>
                <a:cubicBezTo>
                  <a:pt x="309016" y="888103"/>
                  <a:pt x="666684" y="704379"/>
                  <a:pt x="1033679" y="696132"/>
                </a:cubicBezTo>
                <a:cubicBezTo>
                  <a:pt x="1142874" y="693718"/>
                  <a:pt x="1284598" y="738545"/>
                  <a:pt x="1283678" y="847740"/>
                </a:cubicBezTo>
                <a:cubicBezTo>
                  <a:pt x="1406437" y="683488"/>
                  <a:pt x="1536091" y="513489"/>
                  <a:pt x="1719884" y="422684"/>
                </a:cubicBezTo>
                <a:cubicBezTo>
                  <a:pt x="1903791" y="331995"/>
                  <a:pt x="2158273" y="348891"/>
                  <a:pt x="2277123" y="516017"/>
                </a:cubicBezTo>
                <a:cubicBezTo>
                  <a:pt x="2489306" y="216823"/>
                  <a:pt x="2841949" y="21881"/>
                  <a:pt x="3208154" y="1077"/>
                </a:cubicBezTo>
                <a:close/>
              </a:path>
            </a:pathLst>
          </a:custGeom>
          <a:solidFill>
            <a:schemeClr val="accent2"/>
          </a:soli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5" name="任意多边形: 形状 84"/>
          <p:cNvSpPr/>
          <p:nvPr>
            <p:custDataLst>
              <p:tags r:id="rId69"/>
            </p:custDataLst>
          </p:nvPr>
        </p:nvSpPr>
        <p:spPr>
          <a:xfrm>
            <a:off x="9089536" y="5680544"/>
            <a:ext cx="1157194" cy="1108800"/>
          </a:xfrm>
          <a:custGeom>
            <a:avLst/>
            <a:gdLst>
              <a:gd name="connsiteX0" fmla="*/ 737102 w 1588505"/>
              <a:gd name="connsiteY0" fmla="*/ 828035 h 1522075"/>
              <a:gd name="connsiteX1" fmla="*/ 736488 w 1588505"/>
              <a:gd name="connsiteY1" fmla="*/ 831763 h 1522075"/>
              <a:gd name="connsiteX2" fmla="*/ 737203 w 1588505"/>
              <a:gd name="connsiteY2" fmla="*/ 828061 h 1522075"/>
              <a:gd name="connsiteX3" fmla="*/ 836837 w 1588505"/>
              <a:gd name="connsiteY3" fmla="*/ 910 h 1522075"/>
              <a:gd name="connsiteX4" fmla="*/ 879051 w 1588505"/>
              <a:gd name="connsiteY4" fmla="*/ 1031 h 1522075"/>
              <a:gd name="connsiteX5" fmla="*/ 1032211 w 1588505"/>
              <a:gd name="connsiteY5" fmla="*/ 444506 h 1522075"/>
              <a:gd name="connsiteX6" fmla="*/ 1031951 w 1588505"/>
              <a:gd name="connsiteY6" fmla="*/ 445040 h 1522075"/>
              <a:gd name="connsiteX7" fmla="*/ 1143842 w 1588505"/>
              <a:gd name="connsiteY7" fmla="*/ 371642 h 1522075"/>
              <a:gd name="connsiteX8" fmla="*/ 1422038 w 1588505"/>
              <a:gd name="connsiteY8" fmla="*/ 367466 h 1522075"/>
              <a:gd name="connsiteX9" fmla="*/ 1173353 w 1588505"/>
              <a:gd name="connsiteY9" fmla="*/ 645689 h 1522075"/>
              <a:gd name="connsiteX10" fmla="*/ 1144830 w 1588505"/>
              <a:gd name="connsiteY10" fmla="*/ 656936 h 1522075"/>
              <a:gd name="connsiteX11" fmla="*/ 1209802 w 1588505"/>
              <a:gd name="connsiteY11" fmla="*/ 641653 h 1522075"/>
              <a:gd name="connsiteX12" fmla="*/ 1587324 w 1588505"/>
              <a:gd name="connsiteY12" fmla="*/ 792982 h 1522075"/>
              <a:gd name="connsiteX13" fmla="*/ 1207509 w 1588505"/>
              <a:gd name="connsiteY13" fmla="*/ 914759 h 1522075"/>
              <a:gd name="connsiteX14" fmla="*/ 1121241 w 1588505"/>
              <a:gd name="connsiteY14" fmla="*/ 903684 h 1522075"/>
              <a:gd name="connsiteX15" fmla="*/ 1215497 w 1588505"/>
              <a:gd name="connsiteY15" fmla="*/ 942654 h 1522075"/>
              <a:gd name="connsiteX16" fmla="*/ 1382728 w 1588505"/>
              <a:gd name="connsiteY16" fmla="*/ 1227118 h 1522075"/>
              <a:gd name="connsiteX17" fmla="*/ 991775 w 1588505"/>
              <a:gd name="connsiteY17" fmla="*/ 1043562 h 1522075"/>
              <a:gd name="connsiteX18" fmla="*/ 963687 w 1588505"/>
              <a:gd name="connsiteY18" fmla="*/ 1017087 h 1522075"/>
              <a:gd name="connsiteX19" fmla="*/ 998136 w 1588505"/>
              <a:gd name="connsiteY19" fmla="*/ 1066902 h 1522075"/>
              <a:gd name="connsiteX20" fmla="*/ 891809 w 1588505"/>
              <a:gd name="connsiteY20" fmla="*/ 1521830 h 1522075"/>
              <a:gd name="connsiteX21" fmla="*/ 717430 w 1588505"/>
              <a:gd name="connsiteY21" fmla="*/ 1352093 h 1522075"/>
              <a:gd name="connsiteX22" fmla="*/ 702663 w 1588505"/>
              <a:gd name="connsiteY22" fmla="*/ 1243953 h 1522075"/>
              <a:gd name="connsiteX23" fmla="*/ 698951 w 1588505"/>
              <a:gd name="connsiteY23" fmla="*/ 1299690 h 1522075"/>
              <a:gd name="connsiteX24" fmla="*/ 507788 w 1588505"/>
              <a:gd name="connsiteY24" fmla="*/ 1503325 h 1522075"/>
              <a:gd name="connsiteX25" fmla="*/ 366319 w 1588505"/>
              <a:gd name="connsiteY25" fmla="*/ 1144846 h 1522075"/>
              <a:gd name="connsiteX26" fmla="*/ 371864 w 1588505"/>
              <a:gd name="connsiteY26" fmla="*/ 1137230 h 1522075"/>
              <a:gd name="connsiteX27" fmla="*/ 308464 w 1588505"/>
              <a:gd name="connsiteY27" fmla="*/ 1204403 h 1522075"/>
              <a:gd name="connsiteX28" fmla="*/ 90663 w 1588505"/>
              <a:gd name="connsiteY28" fmla="*/ 1248268 h 1522075"/>
              <a:gd name="connsiteX29" fmla="*/ 528853 w 1588505"/>
              <a:gd name="connsiteY29" fmla="*/ 854121 h 1522075"/>
              <a:gd name="connsiteX30" fmla="*/ 534635 w 1588505"/>
              <a:gd name="connsiteY30" fmla="*/ 852831 h 1522075"/>
              <a:gd name="connsiteX31" fmla="*/ 445796 w 1588505"/>
              <a:gd name="connsiteY31" fmla="*/ 871817 h 1522075"/>
              <a:gd name="connsiteX32" fmla="*/ 2502 w 1588505"/>
              <a:gd name="connsiteY32" fmla="*/ 798039 h 1522075"/>
              <a:gd name="connsiteX33" fmla="*/ 386251 w 1588505"/>
              <a:gd name="connsiteY33" fmla="*/ 672149 h 1522075"/>
              <a:gd name="connsiteX34" fmla="*/ 497677 w 1588505"/>
              <a:gd name="connsiteY34" fmla="*/ 710867 h 1522075"/>
              <a:gd name="connsiteX35" fmla="*/ 411044 w 1588505"/>
              <a:gd name="connsiteY35" fmla="*/ 663845 h 1522075"/>
              <a:gd name="connsiteX36" fmla="*/ 174341 w 1588505"/>
              <a:gd name="connsiteY36" fmla="*/ 332753 h 1522075"/>
              <a:gd name="connsiteX37" fmla="*/ 611350 w 1588505"/>
              <a:gd name="connsiteY37" fmla="*/ 442437 h 1522075"/>
              <a:gd name="connsiteX38" fmla="*/ 662309 w 1588505"/>
              <a:gd name="connsiteY38" fmla="*/ 565229 h 1522075"/>
              <a:gd name="connsiteX39" fmla="*/ 659972 w 1588505"/>
              <a:gd name="connsiteY39" fmla="*/ 547345 h 1522075"/>
              <a:gd name="connsiteX40" fmla="*/ 836837 w 1588505"/>
              <a:gd name="connsiteY40" fmla="*/ 910 h 152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588505" h="1522075">
                <a:moveTo>
                  <a:pt x="737102" y="828035"/>
                </a:moveTo>
                <a:lnTo>
                  <a:pt x="736488" y="831763"/>
                </a:lnTo>
                <a:lnTo>
                  <a:pt x="737203" y="828061"/>
                </a:lnTo>
                <a:close/>
                <a:moveTo>
                  <a:pt x="836837" y="910"/>
                </a:moveTo>
                <a:cubicBezTo>
                  <a:pt x="850035" y="-327"/>
                  <a:pt x="864091" y="-321"/>
                  <a:pt x="879051" y="1031"/>
                </a:cubicBezTo>
                <a:cubicBezTo>
                  <a:pt x="1139970" y="24594"/>
                  <a:pt x="1118705" y="237495"/>
                  <a:pt x="1032211" y="444506"/>
                </a:cubicBezTo>
                <a:lnTo>
                  <a:pt x="1031951" y="445040"/>
                </a:lnTo>
                <a:lnTo>
                  <a:pt x="1143842" y="371642"/>
                </a:lnTo>
                <a:cubicBezTo>
                  <a:pt x="1225178" y="334406"/>
                  <a:pt x="1318303" y="325368"/>
                  <a:pt x="1422038" y="367466"/>
                </a:cubicBezTo>
                <a:cubicBezTo>
                  <a:pt x="1680539" y="472314"/>
                  <a:pt x="1450659" y="541374"/>
                  <a:pt x="1173353" y="645689"/>
                </a:cubicBezTo>
                <a:lnTo>
                  <a:pt x="1144830" y="656936"/>
                </a:lnTo>
                <a:lnTo>
                  <a:pt x="1209802" y="641653"/>
                </a:lnTo>
                <a:cubicBezTo>
                  <a:pt x="1393260" y="605043"/>
                  <a:pt x="1563136" y="620899"/>
                  <a:pt x="1587324" y="792982"/>
                </a:cubicBezTo>
                <a:cubicBezTo>
                  <a:pt x="1605320" y="920999"/>
                  <a:pt x="1414904" y="935491"/>
                  <a:pt x="1207509" y="914759"/>
                </a:cubicBezTo>
                <a:lnTo>
                  <a:pt x="1121241" y="903684"/>
                </a:lnTo>
                <a:lnTo>
                  <a:pt x="1215497" y="942654"/>
                </a:lnTo>
                <a:cubicBezTo>
                  <a:pt x="1333924" y="1004295"/>
                  <a:pt x="1417727" y="1094920"/>
                  <a:pt x="1382728" y="1227118"/>
                </a:cubicBezTo>
                <a:cubicBezTo>
                  <a:pt x="1319797" y="1464962"/>
                  <a:pt x="1215940" y="1272139"/>
                  <a:pt x="991775" y="1043562"/>
                </a:cubicBezTo>
                <a:lnTo>
                  <a:pt x="963687" y="1017087"/>
                </a:lnTo>
                <a:lnTo>
                  <a:pt x="998136" y="1066902"/>
                </a:lnTo>
                <a:cubicBezTo>
                  <a:pt x="1113123" y="1268628"/>
                  <a:pt x="1113349" y="1510666"/>
                  <a:pt x="891809" y="1521830"/>
                </a:cubicBezTo>
                <a:cubicBezTo>
                  <a:pt x="791637" y="1526884"/>
                  <a:pt x="740682" y="1453280"/>
                  <a:pt x="717430" y="1352093"/>
                </a:cubicBezTo>
                <a:lnTo>
                  <a:pt x="702663" y="1243953"/>
                </a:lnTo>
                <a:lnTo>
                  <a:pt x="698951" y="1299690"/>
                </a:lnTo>
                <a:cubicBezTo>
                  <a:pt x="683966" y="1446055"/>
                  <a:pt x="645029" y="1538325"/>
                  <a:pt x="507788" y="1503325"/>
                </a:cubicBezTo>
                <a:cubicBezTo>
                  <a:pt x="256503" y="1439259"/>
                  <a:pt x="270766" y="1291172"/>
                  <a:pt x="366319" y="1144846"/>
                </a:cubicBezTo>
                <a:lnTo>
                  <a:pt x="371864" y="1137230"/>
                </a:lnTo>
                <a:lnTo>
                  <a:pt x="308464" y="1204403"/>
                </a:lnTo>
                <a:cubicBezTo>
                  <a:pt x="227874" y="1284528"/>
                  <a:pt x="162272" y="1320531"/>
                  <a:pt x="90663" y="1248268"/>
                </a:cubicBezTo>
                <a:cubicBezTo>
                  <a:pt x="-111398" y="1044389"/>
                  <a:pt x="270459" y="915049"/>
                  <a:pt x="528853" y="854121"/>
                </a:cubicBezTo>
                <a:lnTo>
                  <a:pt x="534635" y="852831"/>
                </a:lnTo>
                <a:lnTo>
                  <a:pt x="445796" y="871817"/>
                </a:lnTo>
                <a:cubicBezTo>
                  <a:pt x="157076" y="941129"/>
                  <a:pt x="-23634" y="1025966"/>
                  <a:pt x="2502" y="798039"/>
                </a:cubicBezTo>
                <a:cubicBezTo>
                  <a:pt x="23594" y="614246"/>
                  <a:pt x="207559" y="620223"/>
                  <a:pt x="386251" y="672149"/>
                </a:cubicBezTo>
                <a:lnTo>
                  <a:pt x="497677" y="710867"/>
                </a:lnTo>
                <a:lnTo>
                  <a:pt x="411044" y="663845"/>
                </a:lnTo>
                <a:cubicBezTo>
                  <a:pt x="213482" y="551378"/>
                  <a:pt x="63005" y="428626"/>
                  <a:pt x="174341" y="332753"/>
                </a:cubicBezTo>
                <a:cubicBezTo>
                  <a:pt x="386984" y="149650"/>
                  <a:pt x="525747" y="273156"/>
                  <a:pt x="611350" y="442437"/>
                </a:cubicBezTo>
                <a:lnTo>
                  <a:pt x="662309" y="565229"/>
                </a:lnTo>
                <a:lnTo>
                  <a:pt x="659972" y="547345"/>
                </a:lnTo>
                <a:cubicBezTo>
                  <a:pt x="633788" y="317527"/>
                  <a:pt x="638868" y="19454"/>
                  <a:pt x="836837" y="910"/>
                </a:cubicBezTo>
                <a:close/>
              </a:path>
            </a:pathLst>
          </a:custGeom>
          <a:solidFill>
            <a:srgbClr val="FFFFFF"/>
          </a:soli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6" name="任意多边形: 形状 85"/>
          <p:cNvSpPr/>
          <p:nvPr>
            <p:custDataLst>
              <p:tags r:id="rId70"/>
            </p:custDataLst>
          </p:nvPr>
        </p:nvSpPr>
        <p:spPr>
          <a:xfrm>
            <a:off x="9525313" y="6129020"/>
            <a:ext cx="221538" cy="180435"/>
          </a:xfrm>
          <a:custGeom>
            <a:avLst/>
            <a:gdLst>
              <a:gd name="connsiteX0" fmla="*/ 302802 w 304110"/>
              <a:gd name="connsiteY0" fmla="*/ 99188 h 247686"/>
              <a:gd name="connsiteX1" fmla="*/ 171883 w 304110"/>
              <a:gd name="connsiteY1" fmla="*/ 245165 h 247686"/>
              <a:gd name="connsiteX2" fmla="*/ 1309 w 304110"/>
              <a:gd name="connsiteY2" fmla="*/ 148499 h 247686"/>
              <a:gd name="connsiteX3" fmla="*/ 132228 w 304110"/>
              <a:gd name="connsiteY3" fmla="*/ 2522 h 247686"/>
              <a:gd name="connsiteX4" fmla="*/ 302802 w 304110"/>
              <a:gd name="connsiteY4" fmla="*/ 99188 h 247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110" h="247686">
                <a:moveTo>
                  <a:pt x="302802" y="99188"/>
                </a:moveTo>
                <a:cubicBezTo>
                  <a:pt x="313721" y="166200"/>
                  <a:pt x="255101" y="231487"/>
                  <a:pt x="171883" y="245165"/>
                </a:cubicBezTo>
                <a:cubicBezTo>
                  <a:pt x="88665" y="258843"/>
                  <a:pt x="12228" y="215510"/>
                  <a:pt x="1309" y="148499"/>
                </a:cubicBezTo>
                <a:cubicBezTo>
                  <a:pt x="-9611" y="81487"/>
                  <a:pt x="49010" y="16200"/>
                  <a:pt x="132228" y="2522"/>
                </a:cubicBezTo>
                <a:cubicBezTo>
                  <a:pt x="215446" y="-11156"/>
                  <a:pt x="291882" y="32177"/>
                  <a:pt x="302802" y="99188"/>
                </a:cubicBezTo>
                <a:close/>
              </a:path>
            </a:pathLst>
          </a:custGeom>
          <a:solidFill>
            <a:schemeClr val="accent4"/>
          </a:soli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" name="日期占位符 4"/>
          <p:cNvSpPr>
            <a:spLocks noGrp="1"/>
          </p:cNvSpPr>
          <p:nvPr>
            <p:ph type="dt" sz="half" idx="10"/>
            <p:custDataLst>
              <p:tags r:id="rId71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5"/>
          <p:cNvSpPr>
            <a:spLocks noGrp="1"/>
          </p:cNvSpPr>
          <p:nvPr>
            <p:ph type="ftr" sz="quarter" idx="11"/>
            <p:custDataLst>
              <p:tags r:id="rId72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  <p:custDataLst>
              <p:tags r:id="rId73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4"/>
            </p:custDataLst>
          </p:nvPr>
        </p:nvSpPr>
        <p:spPr>
          <a:xfrm>
            <a:off x="1526400" y="2624917"/>
            <a:ext cx="5761086" cy="1696749"/>
          </a:xfrm>
        </p:spPr>
        <p:txBody>
          <a:bodyPr wrap="square" anchor="t" anchorCtr="0">
            <a:normAutofit/>
          </a:bodyPr>
          <a:lstStyle>
            <a:lvl1pPr algn="l">
              <a:defRPr sz="5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75"/>
            </p:custDataLst>
          </p:nvPr>
        </p:nvSpPr>
        <p:spPr>
          <a:xfrm>
            <a:off x="1526400" y="1873874"/>
            <a:ext cx="4334650" cy="504455"/>
          </a:xfrm>
        </p:spPr>
        <p:txBody>
          <a:bodyPr wrap="square" anchor="b" anchorCtr="0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88" name="文本占位符 87"/>
          <p:cNvSpPr>
            <a:spLocks noGrp="1"/>
          </p:cNvSpPr>
          <p:nvPr>
            <p:ph type="body" sz="quarter" idx="13" hasCustomPrompt="1"/>
            <p:custDataLst>
              <p:tags r:id="rId76"/>
            </p:custDataLst>
          </p:nvPr>
        </p:nvSpPr>
        <p:spPr>
          <a:xfrm>
            <a:off x="1528075" y="4385436"/>
            <a:ext cx="3091549" cy="504000"/>
          </a:xfrm>
          <a:custGeom>
            <a:avLst/>
            <a:gdLst>
              <a:gd name="connsiteX0" fmla="*/ 116057 w 3091549"/>
              <a:gd name="connsiteY0" fmla="*/ 0 h 504000"/>
              <a:gd name="connsiteX1" fmla="*/ 2971416 w 3091549"/>
              <a:gd name="connsiteY1" fmla="*/ 0 h 504000"/>
              <a:gd name="connsiteX2" fmla="*/ 3091549 w 3091549"/>
              <a:gd name="connsiteY2" fmla="*/ 120133 h 504000"/>
              <a:gd name="connsiteX3" fmla="*/ 3091549 w 3091549"/>
              <a:gd name="connsiteY3" fmla="*/ 383867 h 504000"/>
              <a:gd name="connsiteX4" fmla="*/ 2971416 w 3091549"/>
              <a:gd name="connsiteY4" fmla="*/ 504000 h 504000"/>
              <a:gd name="connsiteX5" fmla="*/ 116057 w 3091549"/>
              <a:gd name="connsiteY5" fmla="*/ 504000 h 504000"/>
              <a:gd name="connsiteX6" fmla="*/ 5365 w 3091549"/>
              <a:gd name="connsiteY6" fmla="*/ 430629 h 504000"/>
              <a:gd name="connsiteX7" fmla="*/ 0 w 3091549"/>
              <a:gd name="connsiteY7" fmla="*/ 404056 h 504000"/>
              <a:gd name="connsiteX8" fmla="*/ 337049 w 3091549"/>
              <a:gd name="connsiteY8" fmla="*/ 404056 h 504000"/>
              <a:gd name="connsiteX9" fmla="*/ 337049 w 3091549"/>
              <a:gd name="connsiteY9" fmla="*/ 99944 h 504000"/>
              <a:gd name="connsiteX10" fmla="*/ 0 w 3091549"/>
              <a:gd name="connsiteY10" fmla="*/ 99944 h 504000"/>
              <a:gd name="connsiteX11" fmla="*/ 5365 w 3091549"/>
              <a:gd name="connsiteY11" fmla="*/ 73372 h 504000"/>
              <a:gd name="connsiteX12" fmla="*/ 116057 w 3091549"/>
              <a:gd name="connsiteY12" fmla="*/ 0 h 504000"/>
              <a:gd name="connsiteX0-1" fmla="*/ 337049 w 3091549"/>
              <a:gd name="connsiteY0-2" fmla="*/ 404056 h 504000"/>
              <a:gd name="connsiteX1-3" fmla="*/ 337049 w 3091549"/>
              <a:gd name="connsiteY1-4" fmla="*/ 99944 h 504000"/>
              <a:gd name="connsiteX2-5" fmla="*/ 0 w 3091549"/>
              <a:gd name="connsiteY2-6" fmla="*/ 99944 h 504000"/>
              <a:gd name="connsiteX3-7" fmla="*/ 5365 w 3091549"/>
              <a:gd name="connsiteY3-8" fmla="*/ 73372 h 504000"/>
              <a:gd name="connsiteX4-9" fmla="*/ 116057 w 3091549"/>
              <a:gd name="connsiteY4-10" fmla="*/ 0 h 504000"/>
              <a:gd name="connsiteX5-11" fmla="*/ 2971416 w 3091549"/>
              <a:gd name="connsiteY5-12" fmla="*/ 0 h 504000"/>
              <a:gd name="connsiteX6-13" fmla="*/ 3091549 w 3091549"/>
              <a:gd name="connsiteY6-14" fmla="*/ 120133 h 504000"/>
              <a:gd name="connsiteX7-15" fmla="*/ 3091549 w 3091549"/>
              <a:gd name="connsiteY7-16" fmla="*/ 383867 h 504000"/>
              <a:gd name="connsiteX8-17" fmla="*/ 2971416 w 3091549"/>
              <a:gd name="connsiteY8-18" fmla="*/ 504000 h 504000"/>
              <a:gd name="connsiteX9-19" fmla="*/ 116057 w 3091549"/>
              <a:gd name="connsiteY9-20" fmla="*/ 504000 h 504000"/>
              <a:gd name="connsiteX10-21" fmla="*/ 5365 w 3091549"/>
              <a:gd name="connsiteY10-22" fmla="*/ 430629 h 504000"/>
              <a:gd name="connsiteX11-23" fmla="*/ 0 w 3091549"/>
              <a:gd name="connsiteY11-24" fmla="*/ 404056 h 504000"/>
              <a:gd name="connsiteX12-25" fmla="*/ 428489 w 3091549"/>
              <a:gd name="connsiteY12-26" fmla="*/ 495496 h 504000"/>
              <a:gd name="connsiteX0-27" fmla="*/ 337049 w 3091549"/>
              <a:gd name="connsiteY0-28" fmla="*/ 404056 h 504000"/>
              <a:gd name="connsiteX1-29" fmla="*/ 337049 w 3091549"/>
              <a:gd name="connsiteY1-30" fmla="*/ 99944 h 504000"/>
              <a:gd name="connsiteX2-31" fmla="*/ 0 w 3091549"/>
              <a:gd name="connsiteY2-32" fmla="*/ 99944 h 504000"/>
              <a:gd name="connsiteX3-33" fmla="*/ 5365 w 3091549"/>
              <a:gd name="connsiteY3-34" fmla="*/ 73372 h 504000"/>
              <a:gd name="connsiteX4-35" fmla="*/ 116057 w 3091549"/>
              <a:gd name="connsiteY4-36" fmla="*/ 0 h 504000"/>
              <a:gd name="connsiteX5-37" fmla="*/ 2971416 w 3091549"/>
              <a:gd name="connsiteY5-38" fmla="*/ 0 h 504000"/>
              <a:gd name="connsiteX6-39" fmla="*/ 3091549 w 3091549"/>
              <a:gd name="connsiteY6-40" fmla="*/ 120133 h 504000"/>
              <a:gd name="connsiteX7-41" fmla="*/ 3091549 w 3091549"/>
              <a:gd name="connsiteY7-42" fmla="*/ 383867 h 504000"/>
              <a:gd name="connsiteX8-43" fmla="*/ 2971416 w 3091549"/>
              <a:gd name="connsiteY8-44" fmla="*/ 504000 h 504000"/>
              <a:gd name="connsiteX9-45" fmla="*/ 116057 w 3091549"/>
              <a:gd name="connsiteY9-46" fmla="*/ 504000 h 504000"/>
              <a:gd name="connsiteX10-47" fmla="*/ 5365 w 3091549"/>
              <a:gd name="connsiteY10-48" fmla="*/ 430629 h 504000"/>
              <a:gd name="connsiteX11-49" fmla="*/ 0 w 3091549"/>
              <a:gd name="connsiteY11-50" fmla="*/ 404056 h 504000"/>
              <a:gd name="connsiteX0-51" fmla="*/ 337049 w 3091549"/>
              <a:gd name="connsiteY0-52" fmla="*/ 99944 h 504000"/>
              <a:gd name="connsiteX1-53" fmla="*/ 0 w 3091549"/>
              <a:gd name="connsiteY1-54" fmla="*/ 99944 h 504000"/>
              <a:gd name="connsiteX2-55" fmla="*/ 5365 w 3091549"/>
              <a:gd name="connsiteY2-56" fmla="*/ 73372 h 504000"/>
              <a:gd name="connsiteX3-57" fmla="*/ 116057 w 3091549"/>
              <a:gd name="connsiteY3-58" fmla="*/ 0 h 504000"/>
              <a:gd name="connsiteX4-59" fmla="*/ 2971416 w 3091549"/>
              <a:gd name="connsiteY4-60" fmla="*/ 0 h 504000"/>
              <a:gd name="connsiteX5-61" fmla="*/ 3091549 w 3091549"/>
              <a:gd name="connsiteY5-62" fmla="*/ 120133 h 504000"/>
              <a:gd name="connsiteX6-63" fmla="*/ 3091549 w 3091549"/>
              <a:gd name="connsiteY6-64" fmla="*/ 383867 h 504000"/>
              <a:gd name="connsiteX7-65" fmla="*/ 2971416 w 3091549"/>
              <a:gd name="connsiteY7-66" fmla="*/ 504000 h 504000"/>
              <a:gd name="connsiteX8-67" fmla="*/ 116057 w 3091549"/>
              <a:gd name="connsiteY8-68" fmla="*/ 504000 h 504000"/>
              <a:gd name="connsiteX9-69" fmla="*/ 5365 w 3091549"/>
              <a:gd name="connsiteY9-70" fmla="*/ 430629 h 504000"/>
              <a:gd name="connsiteX10-71" fmla="*/ 0 w 3091549"/>
              <a:gd name="connsiteY10-72" fmla="*/ 404056 h 504000"/>
              <a:gd name="connsiteX0-73" fmla="*/ 0 w 3091549"/>
              <a:gd name="connsiteY0-74" fmla="*/ 99944 h 504000"/>
              <a:gd name="connsiteX1-75" fmla="*/ 5365 w 3091549"/>
              <a:gd name="connsiteY1-76" fmla="*/ 73372 h 504000"/>
              <a:gd name="connsiteX2-77" fmla="*/ 116057 w 3091549"/>
              <a:gd name="connsiteY2-78" fmla="*/ 0 h 504000"/>
              <a:gd name="connsiteX3-79" fmla="*/ 2971416 w 3091549"/>
              <a:gd name="connsiteY3-80" fmla="*/ 0 h 504000"/>
              <a:gd name="connsiteX4-81" fmla="*/ 3091549 w 3091549"/>
              <a:gd name="connsiteY4-82" fmla="*/ 120133 h 504000"/>
              <a:gd name="connsiteX5-83" fmla="*/ 3091549 w 3091549"/>
              <a:gd name="connsiteY5-84" fmla="*/ 383867 h 504000"/>
              <a:gd name="connsiteX6-85" fmla="*/ 2971416 w 3091549"/>
              <a:gd name="connsiteY6-86" fmla="*/ 504000 h 504000"/>
              <a:gd name="connsiteX7-87" fmla="*/ 116057 w 3091549"/>
              <a:gd name="connsiteY7-88" fmla="*/ 504000 h 504000"/>
              <a:gd name="connsiteX8-89" fmla="*/ 5365 w 3091549"/>
              <a:gd name="connsiteY8-90" fmla="*/ 430629 h 504000"/>
              <a:gd name="connsiteX9-91" fmla="*/ 0 w 3091549"/>
              <a:gd name="connsiteY9-92" fmla="*/ 404056 h 504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3091549" h="504000">
                <a:moveTo>
                  <a:pt x="0" y="99944"/>
                </a:moveTo>
                <a:lnTo>
                  <a:pt x="5365" y="73372"/>
                </a:lnTo>
                <a:cubicBezTo>
                  <a:pt x="23602" y="30254"/>
                  <a:pt x="66296" y="0"/>
                  <a:pt x="116057" y="0"/>
                </a:cubicBezTo>
                <a:lnTo>
                  <a:pt x="2971416" y="0"/>
                </a:lnTo>
                <a:cubicBezTo>
                  <a:pt x="3037764" y="0"/>
                  <a:pt x="3091549" y="53785"/>
                  <a:pt x="3091549" y="120133"/>
                </a:cubicBezTo>
                <a:lnTo>
                  <a:pt x="3091549" y="383867"/>
                </a:lnTo>
                <a:cubicBezTo>
                  <a:pt x="3091549" y="450215"/>
                  <a:pt x="3037764" y="504000"/>
                  <a:pt x="2971416" y="504000"/>
                </a:cubicBezTo>
                <a:lnTo>
                  <a:pt x="116057" y="504000"/>
                </a:lnTo>
                <a:cubicBezTo>
                  <a:pt x="66296" y="504000"/>
                  <a:pt x="23602" y="473746"/>
                  <a:pt x="5365" y="430629"/>
                </a:cubicBezTo>
                <a:lnTo>
                  <a:pt x="0" y="404056"/>
                </a:lnTo>
              </a:path>
            </a:pathLst>
          </a:custGeom>
          <a:ln w="15875">
            <a:solidFill>
              <a:schemeClr val="accent1"/>
            </a:solidFill>
          </a:ln>
        </p:spPr>
        <p:txBody>
          <a:bodyPr wrap="square" anchor="ctr" anchorCtr="0">
            <a:normAutofit/>
          </a:bodyPr>
          <a:lstStyle>
            <a:lvl1pPr marL="179705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cap="all" baseline="0"/>
            </a:lvl1pPr>
          </a:lstStyle>
          <a:p>
            <a:pPr lvl="0"/>
            <a:r>
              <a:rPr lang="zh-CN" altLang="en-US" dirty="0"/>
              <a:t>节编号</a:t>
            </a:r>
            <a:endParaRPr lang="zh-CN" altLang="en-US" dirty="0"/>
          </a:p>
        </p:txBody>
      </p:sp>
      <p:sp>
        <p:nvSpPr>
          <p:cNvPr id="11" name="任意多边形: 形状 10"/>
          <p:cNvSpPr/>
          <p:nvPr>
            <p:custDataLst>
              <p:tags r:id="rId77"/>
            </p:custDataLst>
          </p:nvPr>
        </p:nvSpPr>
        <p:spPr>
          <a:xfrm flipH="1">
            <a:off x="10041352" y="1936203"/>
            <a:ext cx="143367" cy="33821"/>
          </a:xfrm>
          <a:custGeom>
            <a:avLst/>
            <a:gdLst>
              <a:gd name="connsiteX0" fmla="*/ 178308 w 178308"/>
              <a:gd name="connsiteY0" fmla="*/ 6667 h 42064"/>
              <a:gd name="connsiteX1" fmla="*/ 90011 w 178308"/>
              <a:gd name="connsiteY1" fmla="*/ 41624 h 42064"/>
              <a:gd name="connsiteX2" fmla="*/ 0 w 178308"/>
              <a:gd name="connsiteY2" fmla="*/ 0 h 42064"/>
              <a:gd name="connsiteX3" fmla="*/ 178308 w 178308"/>
              <a:gd name="connsiteY3" fmla="*/ 6667 h 42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308" h="42064">
                <a:moveTo>
                  <a:pt x="178308" y="6667"/>
                </a:moveTo>
                <a:cubicBezTo>
                  <a:pt x="178308" y="6667"/>
                  <a:pt x="171640" y="46673"/>
                  <a:pt x="90011" y="41624"/>
                </a:cubicBezTo>
                <a:cubicBezTo>
                  <a:pt x="30004" y="37909"/>
                  <a:pt x="0" y="0"/>
                  <a:pt x="0" y="0"/>
                </a:cubicBezTo>
                <a:lnTo>
                  <a:pt x="178308" y="6667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2" name="任意多边形: 形状 11"/>
          <p:cNvSpPr/>
          <p:nvPr>
            <p:custDataLst>
              <p:tags r:id="rId78"/>
            </p:custDataLst>
          </p:nvPr>
        </p:nvSpPr>
        <p:spPr>
          <a:xfrm flipH="1">
            <a:off x="10007884" y="1288982"/>
            <a:ext cx="726838" cy="729360"/>
          </a:xfrm>
          <a:custGeom>
            <a:avLst/>
            <a:gdLst>
              <a:gd name="connsiteX0" fmla="*/ 882356 w 903978"/>
              <a:gd name="connsiteY0" fmla="*/ 784955 h 907115"/>
              <a:gd name="connsiteX1" fmla="*/ 872355 w 903978"/>
              <a:gd name="connsiteY1" fmla="*/ 719995 h 907115"/>
              <a:gd name="connsiteX2" fmla="*/ 822444 w 903978"/>
              <a:gd name="connsiteY2" fmla="*/ 691991 h 907115"/>
              <a:gd name="connsiteX3" fmla="*/ 820825 w 903978"/>
              <a:gd name="connsiteY3" fmla="*/ 689705 h 907115"/>
              <a:gd name="connsiteX4" fmla="*/ 855686 w 903978"/>
              <a:gd name="connsiteY4" fmla="*/ 654939 h 907115"/>
              <a:gd name="connsiteX5" fmla="*/ 597368 w 903978"/>
              <a:gd name="connsiteY5" fmla="*/ 113348 h 907115"/>
              <a:gd name="connsiteX6" fmla="*/ 727385 w 903978"/>
              <a:gd name="connsiteY6" fmla="*/ 363284 h 907115"/>
              <a:gd name="connsiteX7" fmla="*/ 682427 w 903978"/>
              <a:gd name="connsiteY7" fmla="*/ 306610 h 907115"/>
              <a:gd name="connsiteX8" fmla="*/ 722431 w 903978"/>
              <a:gd name="connsiteY8" fmla="*/ 469964 h 907115"/>
              <a:gd name="connsiteX9" fmla="*/ 679093 w 903978"/>
              <a:gd name="connsiteY9" fmla="*/ 361664 h 907115"/>
              <a:gd name="connsiteX10" fmla="*/ 700715 w 903978"/>
              <a:gd name="connsiteY10" fmla="*/ 531686 h 907115"/>
              <a:gd name="connsiteX11" fmla="*/ 670711 w 903978"/>
              <a:gd name="connsiteY11" fmla="*/ 458343 h 907115"/>
              <a:gd name="connsiteX12" fmla="*/ 695476 w 903978"/>
              <a:gd name="connsiteY12" fmla="*/ 646462 h 907115"/>
              <a:gd name="connsiteX13" fmla="*/ 638992 w 903978"/>
              <a:gd name="connsiteY13" fmla="*/ 619982 h 907115"/>
              <a:gd name="connsiteX14" fmla="*/ 542314 w 903978"/>
              <a:gd name="connsiteY14" fmla="*/ 479965 h 907115"/>
              <a:gd name="connsiteX15" fmla="*/ 395629 w 903978"/>
              <a:gd name="connsiteY15" fmla="*/ 0 h 907115"/>
              <a:gd name="connsiteX16" fmla="*/ 495641 w 903978"/>
              <a:gd name="connsiteY16" fmla="*/ 461582 h 907115"/>
              <a:gd name="connsiteX17" fmla="*/ 132453 w 903978"/>
              <a:gd name="connsiteY17" fmla="*/ 98298 h 907115"/>
              <a:gd name="connsiteX18" fmla="*/ 285805 w 903978"/>
              <a:gd name="connsiteY18" fmla="*/ 356616 h 907115"/>
              <a:gd name="connsiteX19" fmla="*/ 578414 w 903978"/>
              <a:gd name="connsiteY19" fmla="*/ 703612 h 907115"/>
              <a:gd name="connsiteX20" fmla="*/ 387532 w 903978"/>
              <a:gd name="connsiteY20" fmla="*/ 711518 h 907115"/>
              <a:gd name="connsiteX21" fmla="*/ 290854 w 903978"/>
              <a:gd name="connsiteY21" fmla="*/ 673227 h 907115"/>
              <a:gd name="connsiteX22" fmla="*/ 334192 w 903978"/>
              <a:gd name="connsiteY22" fmla="*/ 731520 h 907115"/>
              <a:gd name="connsiteX23" fmla="*/ 197509 w 903978"/>
              <a:gd name="connsiteY23" fmla="*/ 673227 h 907115"/>
              <a:gd name="connsiteX24" fmla="*/ 252468 w 903978"/>
              <a:gd name="connsiteY24" fmla="*/ 719900 h 907115"/>
              <a:gd name="connsiteX25" fmla="*/ 4151 w 903978"/>
              <a:gd name="connsiteY25" fmla="*/ 636556 h 907115"/>
              <a:gd name="connsiteX26" fmla="*/ 614132 w 903978"/>
              <a:gd name="connsiteY26" fmla="*/ 906494 h 907115"/>
              <a:gd name="connsiteX27" fmla="*/ 732242 w 903978"/>
              <a:gd name="connsiteY27" fmla="*/ 811816 h 907115"/>
              <a:gd name="connsiteX28" fmla="*/ 797393 w 903978"/>
              <a:gd name="connsiteY28" fmla="*/ 828199 h 907115"/>
              <a:gd name="connsiteX29" fmla="*/ 862354 w 903978"/>
              <a:gd name="connsiteY29" fmla="*/ 811530 h 907115"/>
              <a:gd name="connsiteX30" fmla="*/ 903978 w 903978"/>
              <a:gd name="connsiteY30" fmla="*/ 819817 h 907115"/>
              <a:gd name="connsiteX31" fmla="*/ 882356 w 903978"/>
              <a:gd name="connsiteY31" fmla="*/ 784860 h 907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903978" h="907115">
                <a:moveTo>
                  <a:pt x="882356" y="784955"/>
                </a:moveTo>
                <a:cubicBezTo>
                  <a:pt x="882356" y="784955"/>
                  <a:pt x="885690" y="753332"/>
                  <a:pt x="872355" y="719995"/>
                </a:cubicBezTo>
                <a:cubicBezTo>
                  <a:pt x="865878" y="703802"/>
                  <a:pt x="843590" y="695897"/>
                  <a:pt x="822444" y="691991"/>
                </a:cubicBezTo>
                <a:cubicBezTo>
                  <a:pt x="821873" y="691229"/>
                  <a:pt x="821396" y="690467"/>
                  <a:pt x="820825" y="689705"/>
                </a:cubicBezTo>
                <a:cubicBezTo>
                  <a:pt x="833398" y="680752"/>
                  <a:pt x="853400" y="665131"/>
                  <a:pt x="855686" y="654939"/>
                </a:cubicBezTo>
                <a:cubicBezTo>
                  <a:pt x="859020" y="639985"/>
                  <a:pt x="794060" y="281654"/>
                  <a:pt x="597368" y="113348"/>
                </a:cubicBezTo>
                <a:cubicBezTo>
                  <a:pt x="597368" y="113348"/>
                  <a:pt x="690713" y="280035"/>
                  <a:pt x="727385" y="363284"/>
                </a:cubicBezTo>
                <a:cubicBezTo>
                  <a:pt x="727385" y="363284"/>
                  <a:pt x="690713" y="311658"/>
                  <a:pt x="682427" y="306610"/>
                </a:cubicBezTo>
                <a:cubicBezTo>
                  <a:pt x="674140" y="301562"/>
                  <a:pt x="722431" y="469964"/>
                  <a:pt x="722431" y="469964"/>
                </a:cubicBezTo>
                <a:cubicBezTo>
                  <a:pt x="722431" y="469964"/>
                  <a:pt x="685760" y="364998"/>
                  <a:pt x="679093" y="361664"/>
                </a:cubicBezTo>
                <a:cubicBezTo>
                  <a:pt x="672425" y="358331"/>
                  <a:pt x="700715" y="531686"/>
                  <a:pt x="700715" y="531686"/>
                </a:cubicBezTo>
                <a:cubicBezTo>
                  <a:pt x="700715" y="531686"/>
                  <a:pt x="679093" y="456724"/>
                  <a:pt x="670711" y="458343"/>
                </a:cubicBezTo>
                <a:cubicBezTo>
                  <a:pt x="663662" y="459772"/>
                  <a:pt x="681760" y="590455"/>
                  <a:pt x="695476" y="646462"/>
                </a:cubicBezTo>
                <a:cubicBezTo>
                  <a:pt x="676140" y="639223"/>
                  <a:pt x="656709" y="630650"/>
                  <a:pt x="638992" y="619982"/>
                </a:cubicBezTo>
                <a:cubicBezTo>
                  <a:pt x="572318" y="579977"/>
                  <a:pt x="545648" y="529971"/>
                  <a:pt x="542314" y="479965"/>
                </a:cubicBezTo>
                <a:cubicBezTo>
                  <a:pt x="538980" y="429959"/>
                  <a:pt x="462304" y="83344"/>
                  <a:pt x="395629" y="0"/>
                </a:cubicBezTo>
                <a:cubicBezTo>
                  <a:pt x="395629" y="0"/>
                  <a:pt x="513929" y="381667"/>
                  <a:pt x="495641" y="461582"/>
                </a:cubicBezTo>
                <a:cubicBezTo>
                  <a:pt x="473067" y="560546"/>
                  <a:pt x="132453" y="98298"/>
                  <a:pt x="132453" y="98298"/>
                </a:cubicBezTo>
                <a:cubicBezTo>
                  <a:pt x="132453" y="98298"/>
                  <a:pt x="179125" y="254984"/>
                  <a:pt x="285805" y="356616"/>
                </a:cubicBezTo>
                <a:cubicBezTo>
                  <a:pt x="385151" y="451390"/>
                  <a:pt x="536599" y="622745"/>
                  <a:pt x="578414" y="703612"/>
                </a:cubicBezTo>
                <a:cubicBezTo>
                  <a:pt x="498594" y="698468"/>
                  <a:pt x="387532" y="711518"/>
                  <a:pt x="387532" y="711518"/>
                </a:cubicBezTo>
                <a:cubicBezTo>
                  <a:pt x="319238" y="674846"/>
                  <a:pt x="290854" y="660178"/>
                  <a:pt x="290854" y="673227"/>
                </a:cubicBezTo>
                <a:cubicBezTo>
                  <a:pt x="290854" y="686276"/>
                  <a:pt x="345813" y="734854"/>
                  <a:pt x="334192" y="731520"/>
                </a:cubicBezTo>
                <a:cubicBezTo>
                  <a:pt x="322572" y="728186"/>
                  <a:pt x="195889" y="668179"/>
                  <a:pt x="197509" y="673227"/>
                </a:cubicBezTo>
                <a:cubicBezTo>
                  <a:pt x="199223" y="678180"/>
                  <a:pt x="279138" y="733235"/>
                  <a:pt x="252468" y="719900"/>
                </a:cubicBezTo>
                <a:cubicBezTo>
                  <a:pt x="225798" y="706565"/>
                  <a:pt x="-35854" y="614934"/>
                  <a:pt x="4151" y="636556"/>
                </a:cubicBezTo>
                <a:cubicBezTo>
                  <a:pt x="44156" y="658178"/>
                  <a:pt x="512405" y="921544"/>
                  <a:pt x="614132" y="906494"/>
                </a:cubicBezTo>
                <a:cubicBezTo>
                  <a:pt x="681950" y="896493"/>
                  <a:pt x="721003" y="832961"/>
                  <a:pt x="732242" y="811816"/>
                </a:cubicBezTo>
                <a:cubicBezTo>
                  <a:pt x="751483" y="819055"/>
                  <a:pt x="779296" y="828199"/>
                  <a:pt x="797393" y="828199"/>
                </a:cubicBezTo>
                <a:cubicBezTo>
                  <a:pt x="827397" y="828199"/>
                  <a:pt x="862354" y="811530"/>
                  <a:pt x="862354" y="811530"/>
                </a:cubicBezTo>
                <a:lnTo>
                  <a:pt x="903978" y="819817"/>
                </a:lnTo>
                <a:lnTo>
                  <a:pt x="882356" y="78486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wrap="square" lIns="0" tIns="0" rIns="0" bIns="0" rtlCol="0" anchor="b">
            <a:normAutofit/>
          </a:bodyPr>
          <a:lstStyle>
            <a:lvl1pPr>
              <a:defRPr lang="zh-CN" altLang="en-US" dirty="0"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95960" y="1301750"/>
            <a:ext cx="5323840" cy="4875850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172200" y="1301750"/>
            <a:ext cx="5323840" cy="4875850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95960" y="1301750"/>
            <a:ext cx="5323840" cy="411303"/>
          </a:xfrm>
        </p:spPr>
        <p:txBody>
          <a:bodyPr wrap="square"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95960" y="1875099"/>
            <a:ext cx="5323840" cy="4300276"/>
          </a:xfrm>
        </p:spPr>
        <p:txBody>
          <a:bodyPr wrap="square">
            <a:normAutofit/>
          </a:bodyPr>
          <a:lstStyle>
            <a:lvl1pPr>
              <a:defRPr sz="2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172200" y="1301750"/>
            <a:ext cx="5323840" cy="411303"/>
          </a:xfrm>
        </p:spPr>
        <p:txBody>
          <a:bodyPr wrap="square"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172200" y="1875099"/>
            <a:ext cx="5323840" cy="4300276"/>
          </a:xfrm>
        </p:spPr>
        <p:txBody>
          <a:bodyPr wrap="square">
            <a:normAutofit/>
          </a:bodyPr>
          <a:lstStyle>
            <a:lvl1pPr>
              <a:defRPr sz="2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95960" y="360045"/>
            <a:ext cx="10801985" cy="5817870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95960" y="1301750"/>
            <a:ext cx="10799088" cy="405553"/>
          </a:xfrm>
        </p:spPr>
        <p:txBody>
          <a:bodyPr wrap="square" anchor="t">
            <a:norm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1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: 形状 34"/>
          <p:cNvSpPr/>
          <p:nvPr>
            <p:custDataLst>
              <p:tags r:id="rId3"/>
            </p:custDataLst>
          </p:nvPr>
        </p:nvSpPr>
        <p:spPr>
          <a:xfrm flipH="1">
            <a:off x="10578108" y="1099372"/>
            <a:ext cx="1613892" cy="793573"/>
          </a:xfrm>
          <a:custGeom>
            <a:avLst/>
            <a:gdLst>
              <a:gd name="connsiteX0" fmla="*/ 0 w 1613892"/>
              <a:gd name="connsiteY0" fmla="*/ 0 h 793573"/>
              <a:gd name="connsiteX1" fmla="*/ 0 w 1613892"/>
              <a:gd name="connsiteY1" fmla="*/ 326367 h 793573"/>
              <a:gd name="connsiteX2" fmla="*/ 57693 w 1613892"/>
              <a:gd name="connsiteY2" fmla="*/ 361343 h 793573"/>
              <a:gd name="connsiteX3" fmla="*/ 1613892 w 1613892"/>
              <a:gd name="connsiteY3" fmla="*/ 793573 h 793573"/>
              <a:gd name="connsiteX4" fmla="*/ 75833 w 1613892"/>
              <a:gd name="connsiteY4" fmla="*/ 61266 h 793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3892" h="793573">
                <a:moveTo>
                  <a:pt x="0" y="0"/>
                </a:moveTo>
                <a:lnTo>
                  <a:pt x="0" y="326367"/>
                </a:lnTo>
                <a:lnTo>
                  <a:pt x="57693" y="361343"/>
                </a:lnTo>
                <a:cubicBezTo>
                  <a:pt x="607751" y="674040"/>
                  <a:pt x="1221959" y="783978"/>
                  <a:pt x="1613892" y="793573"/>
                </a:cubicBezTo>
                <a:cubicBezTo>
                  <a:pt x="775048" y="521126"/>
                  <a:pt x="332577" y="259890"/>
                  <a:pt x="75833" y="61266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507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6" name="任意多边形: 形状 35"/>
          <p:cNvSpPr/>
          <p:nvPr>
            <p:custDataLst>
              <p:tags r:id="rId4"/>
            </p:custDataLst>
          </p:nvPr>
        </p:nvSpPr>
        <p:spPr>
          <a:xfrm flipH="1">
            <a:off x="8364646" y="1889569"/>
            <a:ext cx="2087979" cy="336290"/>
          </a:xfrm>
          <a:custGeom>
            <a:avLst/>
            <a:gdLst>
              <a:gd name="connsiteX0" fmla="*/ 1785 w 2087979"/>
              <a:gd name="connsiteY0" fmla="*/ 1751 h 336290"/>
              <a:gd name="connsiteX1" fmla="*/ 2087980 w 2087979"/>
              <a:gd name="connsiteY1" fmla="*/ 284919 h 336290"/>
              <a:gd name="connsiteX2" fmla="*/ 1785 w 2087979"/>
              <a:gd name="connsiteY2" fmla="*/ 1751 h 336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87979" h="336290">
                <a:moveTo>
                  <a:pt x="1785" y="1751"/>
                </a:moveTo>
                <a:cubicBezTo>
                  <a:pt x="-45935" y="-34292"/>
                  <a:pt x="868702" y="500468"/>
                  <a:pt x="2087980" y="284919"/>
                </a:cubicBezTo>
                <a:cubicBezTo>
                  <a:pt x="2087980" y="284919"/>
                  <a:pt x="1040796" y="364773"/>
                  <a:pt x="1785" y="17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7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7" name="任意多边形: 形状 36"/>
          <p:cNvSpPr/>
          <p:nvPr>
            <p:custDataLst>
              <p:tags r:id="rId5"/>
            </p:custDataLst>
          </p:nvPr>
        </p:nvSpPr>
        <p:spPr>
          <a:xfrm flipH="1">
            <a:off x="2645116" y="1"/>
            <a:ext cx="1773350" cy="422601"/>
          </a:xfrm>
          <a:custGeom>
            <a:avLst/>
            <a:gdLst>
              <a:gd name="connsiteX0" fmla="*/ 1773350 w 1773350"/>
              <a:gd name="connsiteY0" fmla="*/ 0 h 422601"/>
              <a:gd name="connsiteX1" fmla="*/ 1504544 w 1773350"/>
              <a:gd name="connsiteY1" fmla="*/ 0 h 422601"/>
              <a:gd name="connsiteX2" fmla="*/ 1440995 w 1773350"/>
              <a:gd name="connsiteY2" fmla="*/ 26225 h 422601"/>
              <a:gd name="connsiteX3" fmla="*/ 0 w 1773350"/>
              <a:gd name="connsiteY3" fmla="*/ 413798 h 422601"/>
              <a:gd name="connsiteX4" fmla="*/ 0 w 1773350"/>
              <a:gd name="connsiteY4" fmla="*/ 413849 h 422601"/>
              <a:gd name="connsiteX5" fmla="*/ 1491278 w 1773350"/>
              <a:gd name="connsiteY5" fmla="*/ 158906 h 422601"/>
              <a:gd name="connsiteX6" fmla="*/ 1662578 w 1773350"/>
              <a:gd name="connsiteY6" fmla="*/ 68530 h 422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3350" h="422601">
                <a:moveTo>
                  <a:pt x="1773350" y="0"/>
                </a:moveTo>
                <a:lnTo>
                  <a:pt x="1504544" y="0"/>
                </a:lnTo>
                <a:lnTo>
                  <a:pt x="1440995" y="26225"/>
                </a:lnTo>
                <a:cubicBezTo>
                  <a:pt x="1034798" y="189366"/>
                  <a:pt x="500494" y="366282"/>
                  <a:pt x="0" y="413798"/>
                </a:cubicBezTo>
                <a:lnTo>
                  <a:pt x="0" y="413849"/>
                </a:lnTo>
                <a:cubicBezTo>
                  <a:pt x="0" y="413849"/>
                  <a:pt x="812243" y="495683"/>
                  <a:pt x="1491278" y="158906"/>
                </a:cubicBezTo>
                <a:cubicBezTo>
                  <a:pt x="1549937" y="129818"/>
                  <a:pt x="1607086" y="99961"/>
                  <a:pt x="1662578" y="68530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7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8" name="任意多边形: 形状 37"/>
          <p:cNvSpPr/>
          <p:nvPr>
            <p:custDataLst>
              <p:tags r:id="rId6"/>
            </p:custDataLst>
          </p:nvPr>
        </p:nvSpPr>
        <p:spPr>
          <a:xfrm flipH="1">
            <a:off x="3531791" y="1270622"/>
            <a:ext cx="1681049" cy="198471"/>
          </a:xfrm>
          <a:custGeom>
            <a:avLst/>
            <a:gdLst>
              <a:gd name="connsiteX0" fmla="*/ 0 w 1952936"/>
              <a:gd name="connsiteY0" fmla="*/ 176323 h 230571"/>
              <a:gd name="connsiteX1" fmla="*/ 1002612 w 1952936"/>
              <a:gd name="connsiteY1" fmla="*/ 219728 h 230571"/>
              <a:gd name="connsiteX2" fmla="*/ 1952937 w 1952936"/>
              <a:gd name="connsiteY2" fmla="*/ 38750 h 230571"/>
              <a:gd name="connsiteX3" fmla="*/ 1567274 w 1952936"/>
              <a:gd name="connsiteY3" fmla="*/ 71341 h 230571"/>
              <a:gd name="connsiteX4" fmla="*/ 0 w 1952936"/>
              <a:gd name="connsiteY4" fmla="*/ 176323 h 230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2936" h="230571">
                <a:moveTo>
                  <a:pt x="0" y="176323"/>
                </a:moveTo>
                <a:cubicBezTo>
                  <a:pt x="331142" y="228764"/>
                  <a:pt x="668222" y="243079"/>
                  <a:pt x="1002612" y="219728"/>
                </a:cubicBezTo>
                <a:cubicBezTo>
                  <a:pt x="1293903" y="199422"/>
                  <a:pt x="1905370" y="144544"/>
                  <a:pt x="1952937" y="38750"/>
                </a:cubicBezTo>
                <a:cubicBezTo>
                  <a:pt x="1930854" y="-53034"/>
                  <a:pt x="1674083" y="43369"/>
                  <a:pt x="1567274" y="71341"/>
                </a:cubicBezTo>
                <a:cubicBezTo>
                  <a:pt x="1166076" y="176425"/>
                  <a:pt x="433230" y="201909"/>
                  <a:pt x="0" y="176323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507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2" name="任意多边形: 形状 21"/>
          <p:cNvSpPr/>
          <p:nvPr>
            <p:custDataLst>
              <p:tags r:id="rId7"/>
            </p:custDataLst>
          </p:nvPr>
        </p:nvSpPr>
        <p:spPr>
          <a:xfrm flipH="1">
            <a:off x="7008859" y="0"/>
            <a:ext cx="5183141" cy="1816876"/>
          </a:xfrm>
          <a:custGeom>
            <a:avLst/>
            <a:gdLst>
              <a:gd name="connsiteX0" fmla="*/ 1866238 w 5183141"/>
              <a:gd name="connsiteY0" fmla="*/ 0 h 1816876"/>
              <a:gd name="connsiteX1" fmla="*/ 0 w 5183141"/>
              <a:gd name="connsiteY1" fmla="*/ 0 h 1816876"/>
              <a:gd name="connsiteX2" fmla="*/ 0 w 5183141"/>
              <a:gd name="connsiteY2" fmla="*/ 572769 h 1816876"/>
              <a:gd name="connsiteX3" fmla="*/ 105969 w 5183141"/>
              <a:gd name="connsiteY3" fmla="*/ 657040 h 1816876"/>
              <a:gd name="connsiteX4" fmla="*/ 5183141 w 5183141"/>
              <a:gd name="connsiteY4" fmla="*/ 1529872 h 1816876"/>
              <a:gd name="connsiteX5" fmla="*/ 3560839 w 5183141"/>
              <a:gd name="connsiteY5" fmla="*/ 1362956 h 1816876"/>
              <a:gd name="connsiteX6" fmla="*/ 3255842 w 5183141"/>
              <a:gd name="connsiteY6" fmla="*/ 1193705 h 1816876"/>
              <a:gd name="connsiteX7" fmla="*/ 3040805 w 5183141"/>
              <a:gd name="connsiteY7" fmla="*/ 1314109 h 1816876"/>
              <a:gd name="connsiteX8" fmla="*/ 3035772 w 5183141"/>
              <a:gd name="connsiteY8" fmla="*/ 1339251 h 1816876"/>
              <a:gd name="connsiteX9" fmla="*/ 3039176 w 5183141"/>
              <a:gd name="connsiteY9" fmla="*/ 1394684 h 1816876"/>
              <a:gd name="connsiteX10" fmla="*/ 3032940 w 5183141"/>
              <a:gd name="connsiteY10" fmla="*/ 1353400 h 1816876"/>
              <a:gd name="connsiteX11" fmla="*/ 3035772 w 5183141"/>
              <a:gd name="connsiteY11" fmla="*/ 1339251 h 1816876"/>
              <a:gd name="connsiteX12" fmla="*/ 3034562 w 5183141"/>
              <a:gd name="connsiteY12" fmla="*/ 1319545 h 1816876"/>
              <a:gd name="connsiteX13" fmla="*/ 2650315 w 5183141"/>
              <a:gd name="connsiteY13" fmla="*/ 1026890 h 1816876"/>
              <a:gd name="connsiteX14" fmla="*/ 2406185 w 5183141"/>
              <a:gd name="connsiteY14" fmla="*/ 616707 h 1816876"/>
              <a:gd name="connsiteX15" fmla="*/ 1975036 w 5183141"/>
              <a:gd name="connsiteY15" fmla="*/ 595538 h 1816876"/>
              <a:gd name="connsiteX16" fmla="*/ 1904194 w 5183141"/>
              <a:gd name="connsiteY16" fmla="*/ 74125 h 1816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183141" h="1816876">
                <a:moveTo>
                  <a:pt x="1866238" y="0"/>
                </a:moveTo>
                <a:lnTo>
                  <a:pt x="0" y="0"/>
                </a:lnTo>
                <a:lnTo>
                  <a:pt x="0" y="572769"/>
                </a:lnTo>
                <a:lnTo>
                  <a:pt x="105969" y="657040"/>
                </a:lnTo>
                <a:cubicBezTo>
                  <a:pt x="1963245" y="2072270"/>
                  <a:pt x="4195791" y="1961250"/>
                  <a:pt x="5183141" y="1529872"/>
                </a:cubicBezTo>
                <a:cubicBezTo>
                  <a:pt x="4567614" y="1716891"/>
                  <a:pt x="4000059" y="1644550"/>
                  <a:pt x="3560839" y="1362956"/>
                </a:cubicBezTo>
                <a:cubicBezTo>
                  <a:pt x="3461745" y="1299398"/>
                  <a:pt x="3372601" y="1208630"/>
                  <a:pt x="3255842" y="1193705"/>
                </a:cubicBezTo>
                <a:cubicBezTo>
                  <a:pt x="3168272" y="1182511"/>
                  <a:pt x="3069108" y="1238394"/>
                  <a:pt x="3040805" y="1314109"/>
                </a:cubicBezTo>
                <a:lnTo>
                  <a:pt x="3035772" y="1339251"/>
                </a:lnTo>
                <a:lnTo>
                  <a:pt x="3039176" y="1394684"/>
                </a:lnTo>
                <a:cubicBezTo>
                  <a:pt x="3034493" y="1380736"/>
                  <a:pt x="3032542" y="1366902"/>
                  <a:pt x="3032940" y="1353400"/>
                </a:cubicBezTo>
                <a:lnTo>
                  <a:pt x="3035772" y="1339251"/>
                </a:lnTo>
                <a:lnTo>
                  <a:pt x="3034562" y="1319545"/>
                </a:lnTo>
                <a:cubicBezTo>
                  <a:pt x="3002401" y="1147573"/>
                  <a:pt x="2827194" y="1005436"/>
                  <a:pt x="2650315" y="1026890"/>
                </a:cubicBezTo>
                <a:cubicBezTo>
                  <a:pt x="2617825" y="867488"/>
                  <a:pt x="2541728" y="706714"/>
                  <a:pt x="2406185" y="616707"/>
                </a:cubicBezTo>
                <a:cubicBezTo>
                  <a:pt x="2288765" y="538732"/>
                  <a:pt x="2123322" y="528528"/>
                  <a:pt x="1975036" y="595538"/>
                </a:cubicBezTo>
                <a:cubicBezTo>
                  <a:pt x="2009810" y="431440"/>
                  <a:pt x="1978471" y="240809"/>
                  <a:pt x="1904194" y="74125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30000"/>
                </a:schemeClr>
              </a:gs>
              <a:gs pos="100000">
                <a:schemeClr val="bg1">
                  <a:alpha val="70000"/>
                </a:schemeClr>
              </a:gs>
            </a:gsLst>
            <a:lin ang="16200000" scaled="0"/>
          </a:gradFill>
          <a:ln w="507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3" name="任意多边形: 形状 22"/>
          <p:cNvSpPr/>
          <p:nvPr>
            <p:custDataLst>
              <p:tags r:id="rId8"/>
            </p:custDataLst>
          </p:nvPr>
        </p:nvSpPr>
        <p:spPr>
          <a:xfrm flipH="1">
            <a:off x="5403208" y="1"/>
            <a:ext cx="4206540" cy="1262717"/>
          </a:xfrm>
          <a:custGeom>
            <a:avLst/>
            <a:gdLst>
              <a:gd name="connsiteX0" fmla="*/ 766780 w 4206540"/>
              <a:gd name="connsiteY0" fmla="*/ 0 h 1262717"/>
              <a:gd name="connsiteX1" fmla="*/ 0 w 4206540"/>
              <a:gd name="connsiteY1" fmla="*/ 0 h 1262717"/>
              <a:gd name="connsiteX2" fmla="*/ 9560 w 4206540"/>
              <a:gd name="connsiteY2" fmla="*/ 16326 h 1262717"/>
              <a:gd name="connsiteX3" fmla="*/ 1810880 w 4206540"/>
              <a:gd name="connsiteY3" fmla="*/ 1073035 h 1262717"/>
              <a:gd name="connsiteX4" fmla="*/ 4206540 w 4206540"/>
              <a:gd name="connsiteY4" fmla="*/ 1162585 h 1262717"/>
              <a:gd name="connsiteX5" fmla="*/ 2731202 w 4206540"/>
              <a:gd name="connsiteY5" fmla="*/ 1072984 h 1262717"/>
              <a:gd name="connsiteX6" fmla="*/ 1427095 w 4206540"/>
              <a:gd name="connsiteY6" fmla="*/ 662446 h 1262717"/>
              <a:gd name="connsiteX7" fmla="*/ 1203576 w 4206540"/>
              <a:gd name="connsiteY7" fmla="*/ 281149 h 1262717"/>
              <a:gd name="connsiteX8" fmla="*/ 765524 w 4206540"/>
              <a:gd name="connsiteY8" fmla="*/ 203478 h 1262717"/>
              <a:gd name="connsiteX9" fmla="*/ 773704 w 4206540"/>
              <a:gd name="connsiteY9" fmla="*/ 66406 h 1262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206540" h="1262717">
                <a:moveTo>
                  <a:pt x="766780" y="0"/>
                </a:moveTo>
                <a:lnTo>
                  <a:pt x="0" y="0"/>
                </a:lnTo>
                <a:lnTo>
                  <a:pt x="9560" y="16326"/>
                </a:lnTo>
                <a:cubicBezTo>
                  <a:pt x="248239" y="377476"/>
                  <a:pt x="753797" y="794335"/>
                  <a:pt x="1810880" y="1073035"/>
                </a:cubicBezTo>
                <a:cubicBezTo>
                  <a:pt x="2475092" y="1248124"/>
                  <a:pt x="3446382" y="1349858"/>
                  <a:pt x="4206540" y="1162585"/>
                </a:cubicBezTo>
                <a:cubicBezTo>
                  <a:pt x="3870728" y="1213503"/>
                  <a:pt x="3128592" y="1157509"/>
                  <a:pt x="2731202" y="1072984"/>
                </a:cubicBezTo>
                <a:cubicBezTo>
                  <a:pt x="2284874" y="978003"/>
                  <a:pt x="1845198" y="844541"/>
                  <a:pt x="1427095" y="662446"/>
                </a:cubicBezTo>
                <a:cubicBezTo>
                  <a:pt x="1413135" y="511623"/>
                  <a:pt x="1329119" y="368262"/>
                  <a:pt x="1203576" y="281149"/>
                </a:cubicBezTo>
                <a:cubicBezTo>
                  <a:pt x="1078034" y="194087"/>
                  <a:pt x="913352" y="164846"/>
                  <a:pt x="765524" y="203478"/>
                </a:cubicBezTo>
                <a:cubicBezTo>
                  <a:pt x="772149" y="157999"/>
                  <a:pt x="774793" y="112151"/>
                  <a:pt x="773704" y="66406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20000"/>
                </a:schemeClr>
              </a:gs>
              <a:gs pos="100000">
                <a:schemeClr val="bg1">
                  <a:alpha val="60000"/>
                </a:schemeClr>
              </a:gs>
            </a:gsLst>
            <a:lin ang="16200000" scaled="0"/>
          </a:gradFill>
          <a:ln w="507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28" name="任意多边形: 形状 27"/>
          <p:cNvSpPr/>
          <p:nvPr>
            <p:custDataLst>
              <p:tags r:id="rId9"/>
            </p:custDataLst>
          </p:nvPr>
        </p:nvSpPr>
        <p:spPr>
          <a:xfrm flipH="1">
            <a:off x="0" y="410847"/>
            <a:ext cx="2363796" cy="1284640"/>
          </a:xfrm>
          <a:custGeom>
            <a:avLst/>
            <a:gdLst>
              <a:gd name="connsiteX0" fmla="*/ 2363796 w 2363796"/>
              <a:gd name="connsiteY0" fmla="*/ 0 h 1284640"/>
              <a:gd name="connsiteX1" fmla="*/ 2285003 w 2363796"/>
              <a:gd name="connsiteY1" fmla="*/ 37703 h 1284640"/>
              <a:gd name="connsiteX2" fmla="*/ 1703121 w 2363796"/>
              <a:gd name="connsiteY2" fmla="*/ 577868 h 1284640"/>
              <a:gd name="connsiteX3" fmla="*/ 1016776 w 2363796"/>
              <a:gd name="connsiteY3" fmla="*/ 1001503 h 1284640"/>
              <a:gd name="connsiteX4" fmla="*/ 0 w 2363796"/>
              <a:gd name="connsiteY4" fmla="*/ 1281118 h 1284640"/>
              <a:gd name="connsiteX5" fmla="*/ 2212227 w 2363796"/>
              <a:gd name="connsiteY5" fmla="*/ 713568 h 1284640"/>
              <a:gd name="connsiteX6" fmla="*/ 2363796 w 2363796"/>
              <a:gd name="connsiteY6" fmla="*/ 633081 h 1284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63796" h="1284640">
                <a:moveTo>
                  <a:pt x="2363796" y="0"/>
                </a:moveTo>
                <a:lnTo>
                  <a:pt x="2285003" y="37703"/>
                </a:lnTo>
                <a:cubicBezTo>
                  <a:pt x="1947778" y="244250"/>
                  <a:pt x="1903320" y="592704"/>
                  <a:pt x="1703121" y="577868"/>
                </a:cubicBezTo>
                <a:cubicBezTo>
                  <a:pt x="1313549" y="548982"/>
                  <a:pt x="1245677" y="910634"/>
                  <a:pt x="1016776" y="1001503"/>
                </a:cubicBezTo>
                <a:cubicBezTo>
                  <a:pt x="440591" y="1230302"/>
                  <a:pt x="0" y="1281118"/>
                  <a:pt x="0" y="1281118"/>
                </a:cubicBezTo>
                <a:cubicBezTo>
                  <a:pt x="482892" y="1315600"/>
                  <a:pt x="1447448" y="1094733"/>
                  <a:pt x="2212227" y="713568"/>
                </a:cubicBezTo>
                <a:lnTo>
                  <a:pt x="2363796" y="633081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10000"/>
                </a:schemeClr>
              </a:gs>
              <a:gs pos="100000">
                <a:schemeClr val="bg1">
                  <a:alpha val="70000"/>
                </a:schemeClr>
              </a:gs>
            </a:gsLst>
            <a:lin ang="10800000" scaled="1"/>
            <a:tileRect/>
          </a:gradFill>
          <a:ln w="507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29" name="任意多边形: 形状 28"/>
          <p:cNvSpPr/>
          <p:nvPr>
            <p:custDataLst>
              <p:tags r:id="rId10"/>
            </p:custDataLst>
          </p:nvPr>
        </p:nvSpPr>
        <p:spPr>
          <a:xfrm flipH="1">
            <a:off x="0" y="1"/>
            <a:ext cx="4561928" cy="1238887"/>
          </a:xfrm>
          <a:custGeom>
            <a:avLst/>
            <a:gdLst>
              <a:gd name="connsiteX0" fmla="*/ 4561928 w 4561928"/>
              <a:gd name="connsiteY0" fmla="*/ 0 h 1238887"/>
              <a:gd name="connsiteX1" fmla="*/ 2950305 w 4561928"/>
              <a:gd name="connsiteY1" fmla="*/ 0 h 1238887"/>
              <a:gd name="connsiteX2" fmla="*/ 2915114 w 4561928"/>
              <a:gd name="connsiteY2" fmla="*/ 19404 h 1238887"/>
              <a:gd name="connsiteX3" fmla="*/ 2753605 w 4561928"/>
              <a:gd name="connsiteY3" fmla="*/ 173983 h 1238887"/>
              <a:gd name="connsiteX4" fmla="*/ 1905674 w 4561928"/>
              <a:gd name="connsiteY4" fmla="*/ 424510 h 1238887"/>
              <a:gd name="connsiteX5" fmla="*/ 0 w 4561928"/>
              <a:gd name="connsiteY5" fmla="*/ 1233098 h 1238887"/>
              <a:gd name="connsiteX6" fmla="*/ 4511496 w 4561928"/>
              <a:gd name="connsiteY6" fmla="*/ 267276 h 1238887"/>
              <a:gd name="connsiteX7" fmla="*/ 4561928 w 4561928"/>
              <a:gd name="connsiteY7" fmla="*/ 236218 h 1238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1928" h="1238887">
                <a:moveTo>
                  <a:pt x="4561928" y="0"/>
                </a:moveTo>
                <a:lnTo>
                  <a:pt x="2950305" y="0"/>
                </a:lnTo>
                <a:lnTo>
                  <a:pt x="2915114" y="19404"/>
                </a:lnTo>
                <a:cubicBezTo>
                  <a:pt x="2856560" y="58705"/>
                  <a:pt x="2802466" y="109841"/>
                  <a:pt x="2753605" y="173983"/>
                </a:cubicBezTo>
                <a:cubicBezTo>
                  <a:pt x="2755636" y="129208"/>
                  <a:pt x="2347027" y="46867"/>
                  <a:pt x="1905674" y="424510"/>
                </a:cubicBezTo>
                <a:cubicBezTo>
                  <a:pt x="1386347" y="868807"/>
                  <a:pt x="1545495" y="961961"/>
                  <a:pt x="0" y="1233098"/>
                </a:cubicBezTo>
                <a:cubicBezTo>
                  <a:pt x="1062338" y="1285779"/>
                  <a:pt x="3293252" y="980107"/>
                  <a:pt x="4511496" y="267276"/>
                </a:cubicBezTo>
                <a:lnTo>
                  <a:pt x="4561928" y="236218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70000"/>
                </a:schemeClr>
              </a:gs>
            </a:gsLst>
            <a:lin ang="10800000" scaled="1"/>
            <a:tileRect/>
          </a:gradFill>
          <a:ln w="507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7" name="任意多边形: 形状 21"/>
          <p:cNvSpPr/>
          <p:nvPr>
            <p:custDataLst>
              <p:tags r:id="rId11"/>
            </p:custDataLst>
          </p:nvPr>
        </p:nvSpPr>
        <p:spPr>
          <a:xfrm>
            <a:off x="0" y="5572125"/>
            <a:ext cx="12192000" cy="1285875"/>
          </a:xfrm>
          <a:custGeom>
            <a:avLst/>
            <a:gdLst>
              <a:gd name="connsiteX0" fmla="*/ 6219979 w 12192000"/>
              <a:gd name="connsiteY0" fmla="*/ 0 h 1285722"/>
              <a:gd name="connsiteX1" fmla="*/ 12159594 w 12192000"/>
              <a:gd name="connsiteY1" fmla="*/ 982922 h 1285722"/>
              <a:gd name="connsiteX2" fmla="*/ 12192000 w 12192000"/>
              <a:gd name="connsiteY2" fmla="*/ 998085 h 1285722"/>
              <a:gd name="connsiteX3" fmla="*/ 12192000 w 12192000"/>
              <a:gd name="connsiteY3" fmla="*/ 1285722 h 1285722"/>
              <a:gd name="connsiteX4" fmla="*/ 0 w 12192000"/>
              <a:gd name="connsiteY4" fmla="*/ 1285722 h 1285722"/>
              <a:gd name="connsiteX5" fmla="*/ 0 w 12192000"/>
              <a:gd name="connsiteY5" fmla="*/ 952254 h 1285722"/>
              <a:gd name="connsiteX6" fmla="*/ 187963 w 12192000"/>
              <a:gd name="connsiteY6" fmla="*/ 877083 h 1285722"/>
              <a:gd name="connsiteX7" fmla="*/ 6219979 w 12192000"/>
              <a:gd name="connsiteY7" fmla="*/ 0 h 1285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1285722">
                <a:moveTo>
                  <a:pt x="6219979" y="0"/>
                </a:moveTo>
                <a:cubicBezTo>
                  <a:pt x="9346230" y="0"/>
                  <a:pt x="11205083" y="561670"/>
                  <a:pt x="12159594" y="982922"/>
                </a:cubicBezTo>
                <a:lnTo>
                  <a:pt x="12192000" y="998085"/>
                </a:lnTo>
                <a:lnTo>
                  <a:pt x="12192000" y="1285722"/>
                </a:lnTo>
                <a:lnTo>
                  <a:pt x="0" y="1285722"/>
                </a:lnTo>
                <a:lnTo>
                  <a:pt x="0" y="952254"/>
                </a:lnTo>
                <a:lnTo>
                  <a:pt x="187963" y="877083"/>
                </a:lnTo>
                <a:cubicBezTo>
                  <a:pt x="1182074" y="501190"/>
                  <a:pt x="3093729" y="0"/>
                  <a:pt x="6219979" y="0"/>
                </a:cubicBezTo>
                <a:close/>
              </a:path>
            </a:pathLst>
          </a:custGeom>
          <a:gradFill flip="none" rotWithShape="1">
            <a:gsLst>
              <a:gs pos="39000">
                <a:schemeClr val="accent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  <a:tileRect/>
          </a:gradFill>
          <a:ln w="460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22"/>
          <p:cNvSpPr/>
          <p:nvPr>
            <p:custDataLst>
              <p:tags r:id="rId12"/>
            </p:custDataLst>
          </p:nvPr>
        </p:nvSpPr>
        <p:spPr>
          <a:xfrm>
            <a:off x="1864995" y="6028690"/>
            <a:ext cx="8462010" cy="829310"/>
          </a:xfrm>
          <a:custGeom>
            <a:avLst/>
            <a:gdLst>
              <a:gd name="connsiteX0" fmla="*/ 4582907 w 8461752"/>
              <a:gd name="connsiteY0" fmla="*/ 1244 h 829123"/>
              <a:gd name="connsiteX1" fmla="*/ 5089373 w 8461752"/>
              <a:gd name="connsiteY1" fmla="*/ 140013 h 829123"/>
              <a:gd name="connsiteX2" fmla="*/ 5463286 w 8461752"/>
              <a:gd name="connsiteY2" fmla="*/ 467314 h 829123"/>
              <a:gd name="connsiteX3" fmla="*/ 6205353 w 8461752"/>
              <a:gd name="connsiteY3" fmla="*/ 351059 h 829123"/>
              <a:gd name="connsiteX4" fmla="*/ 7167033 w 8461752"/>
              <a:gd name="connsiteY4" fmla="*/ 150883 h 829123"/>
              <a:gd name="connsiteX5" fmla="*/ 7754018 w 8461752"/>
              <a:gd name="connsiteY5" fmla="*/ 239318 h 829123"/>
              <a:gd name="connsiteX6" fmla="*/ 8289831 w 8461752"/>
              <a:gd name="connsiteY6" fmla="*/ 647453 h 829123"/>
              <a:gd name="connsiteX7" fmla="*/ 8461752 w 8461752"/>
              <a:gd name="connsiteY7" fmla="*/ 829123 h 829123"/>
              <a:gd name="connsiteX8" fmla="*/ 0 w 8461752"/>
              <a:gd name="connsiteY8" fmla="*/ 829123 h 829123"/>
              <a:gd name="connsiteX9" fmla="*/ 68798 w 8461752"/>
              <a:gd name="connsiteY9" fmla="*/ 787641 h 829123"/>
              <a:gd name="connsiteX10" fmla="*/ 1725910 w 8461752"/>
              <a:gd name="connsiteY10" fmla="*/ 206984 h 829123"/>
              <a:gd name="connsiteX11" fmla="*/ 2170432 w 8461752"/>
              <a:gd name="connsiteY11" fmla="*/ 211913 h 829123"/>
              <a:gd name="connsiteX12" fmla="*/ 2632134 w 8461752"/>
              <a:gd name="connsiteY12" fmla="*/ 472472 h 829123"/>
              <a:gd name="connsiteX13" fmla="*/ 3472862 w 8461752"/>
              <a:gd name="connsiteY13" fmla="*/ 421991 h 829123"/>
              <a:gd name="connsiteX14" fmla="*/ 4260437 w 8461752"/>
              <a:gd name="connsiteY14" fmla="*/ 62357 h 829123"/>
              <a:gd name="connsiteX15" fmla="*/ 4582907 w 8461752"/>
              <a:gd name="connsiteY15" fmla="*/ 1244 h 829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461752" h="829123">
                <a:moveTo>
                  <a:pt x="4582907" y="1244"/>
                </a:moveTo>
                <a:cubicBezTo>
                  <a:pt x="4765322" y="-7637"/>
                  <a:pt x="4946041" y="30276"/>
                  <a:pt x="5089373" y="140013"/>
                </a:cubicBezTo>
                <a:cubicBezTo>
                  <a:pt x="5221518" y="241207"/>
                  <a:pt x="5312808" y="396151"/>
                  <a:pt x="5463286" y="467314"/>
                </a:cubicBezTo>
                <a:cubicBezTo>
                  <a:pt x="5696900" y="577811"/>
                  <a:pt x="5965520" y="447278"/>
                  <a:pt x="6205353" y="351059"/>
                </a:cubicBezTo>
                <a:cubicBezTo>
                  <a:pt x="6510821" y="228494"/>
                  <a:pt x="6838029" y="160418"/>
                  <a:pt x="7167033" y="150883"/>
                </a:cubicBezTo>
                <a:cubicBezTo>
                  <a:pt x="7366380" y="145080"/>
                  <a:pt x="7570332" y="161661"/>
                  <a:pt x="7754018" y="239318"/>
                </a:cubicBezTo>
                <a:cubicBezTo>
                  <a:pt x="7962161" y="327338"/>
                  <a:pt x="8130325" y="487350"/>
                  <a:pt x="8289831" y="647453"/>
                </a:cubicBezTo>
                <a:lnTo>
                  <a:pt x="8461752" y="829123"/>
                </a:lnTo>
                <a:lnTo>
                  <a:pt x="0" y="829123"/>
                </a:lnTo>
                <a:lnTo>
                  <a:pt x="68798" y="787641"/>
                </a:lnTo>
                <a:cubicBezTo>
                  <a:pt x="581373" y="498862"/>
                  <a:pt x="1145040" y="300601"/>
                  <a:pt x="1725910" y="206984"/>
                </a:cubicBezTo>
                <a:cubicBezTo>
                  <a:pt x="1873577" y="183171"/>
                  <a:pt x="2027877" y="166498"/>
                  <a:pt x="2170432" y="211913"/>
                </a:cubicBezTo>
                <a:cubicBezTo>
                  <a:pt x="2339241" y="265710"/>
                  <a:pt x="2470557" y="399744"/>
                  <a:pt x="2632134" y="472472"/>
                </a:cubicBezTo>
                <a:cubicBezTo>
                  <a:pt x="2895504" y="590984"/>
                  <a:pt x="3205993" y="532442"/>
                  <a:pt x="3472862" y="421991"/>
                </a:cubicBezTo>
                <a:cubicBezTo>
                  <a:pt x="3739732" y="311540"/>
                  <a:pt x="3985876" y="151989"/>
                  <a:pt x="4260437" y="62357"/>
                </a:cubicBezTo>
                <a:cubicBezTo>
                  <a:pt x="4363398" y="28745"/>
                  <a:pt x="4473458" y="6572"/>
                  <a:pt x="4582907" y="1244"/>
                </a:cubicBezTo>
                <a:close/>
              </a:path>
            </a:pathLst>
          </a:custGeom>
          <a:solidFill>
            <a:schemeClr val="accent2">
              <a:alpha val="25000"/>
            </a:schemeClr>
          </a:solidFill>
          <a:ln w="460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7" name="任意多边形: 形状 96"/>
          <p:cNvSpPr/>
          <p:nvPr>
            <p:custDataLst>
              <p:tags r:id="rId13"/>
            </p:custDataLst>
          </p:nvPr>
        </p:nvSpPr>
        <p:spPr>
          <a:xfrm>
            <a:off x="3657612" y="5758167"/>
            <a:ext cx="4876229" cy="913604"/>
          </a:xfrm>
          <a:custGeom>
            <a:avLst/>
            <a:gdLst>
              <a:gd name="connsiteX0" fmla="*/ 1448281 w 4876229"/>
              <a:gd name="connsiteY0" fmla="*/ 786999 h 913604"/>
              <a:gd name="connsiteX1" fmla="*/ 1446340 w 4876229"/>
              <a:gd name="connsiteY1" fmla="*/ 798386 h 913604"/>
              <a:gd name="connsiteX2" fmla="*/ 1448626 w 4876229"/>
              <a:gd name="connsiteY2" fmla="*/ 787086 h 913604"/>
              <a:gd name="connsiteX3" fmla="*/ 1448281 w 4876229"/>
              <a:gd name="connsiteY3" fmla="*/ 786999 h 913604"/>
              <a:gd name="connsiteX4" fmla="*/ 4739884 w 4876229"/>
              <a:gd name="connsiteY4" fmla="*/ 741667 h 913604"/>
              <a:gd name="connsiteX5" fmla="*/ 4738159 w 4876229"/>
              <a:gd name="connsiteY5" fmla="*/ 751717 h 913604"/>
              <a:gd name="connsiteX6" fmla="*/ 4740185 w 4876229"/>
              <a:gd name="connsiteY6" fmla="*/ 741754 h 913604"/>
              <a:gd name="connsiteX7" fmla="*/ 4739884 w 4876229"/>
              <a:gd name="connsiteY7" fmla="*/ 741667 h 913604"/>
              <a:gd name="connsiteX8" fmla="*/ 133399 w 4876229"/>
              <a:gd name="connsiteY8" fmla="*/ 718246 h 913604"/>
              <a:gd name="connsiteX9" fmla="*/ 131458 w 4876229"/>
              <a:gd name="connsiteY9" fmla="*/ 729633 h 913604"/>
              <a:gd name="connsiteX10" fmla="*/ 133744 w 4876229"/>
              <a:gd name="connsiteY10" fmla="*/ 718333 h 913604"/>
              <a:gd name="connsiteX11" fmla="*/ 133399 w 4876229"/>
              <a:gd name="connsiteY11" fmla="*/ 718246 h 913604"/>
              <a:gd name="connsiteX12" fmla="*/ 1477904 w 4876229"/>
              <a:gd name="connsiteY12" fmla="*/ 637633 h 913604"/>
              <a:gd name="connsiteX13" fmla="*/ 1503775 w 4876229"/>
              <a:gd name="connsiteY13" fmla="*/ 718764 h 913604"/>
              <a:gd name="connsiteX14" fmla="*/ 1574836 w 4876229"/>
              <a:gd name="connsiteY14" fmla="*/ 706429 h 913604"/>
              <a:gd name="connsiteX15" fmla="*/ 1586899 w 4876229"/>
              <a:gd name="connsiteY15" fmla="*/ 732836 h 913604"/>
              <a:gd name="connsiteX16" fmla="*/ 1523124 w 4876229"/>
              <a:gd name="connsiteY16" fmla="*/ 757744 h 913604"/>
              <a:gd name="connsiteX17" fmla="*/ 1523050 w 4876229"/>
              <a:gd name="connsiteY17" fmla="*/ 757756 h 913604"/>
              <a:gd name="connsiteX18" fmla="*/ 1523093 w 4876229"/>
              <a:gd name="connsiteY18" fmla="*/ 757756 h 913604"/>
              <a:gd name="connsiteX19" fmla="*/ 1523124 w 4876229"/>
              <a:gd name="connsiteY19" fmla="*/ 757744 h 913604"/>
              <a:gd name="connsiteX20" fmla="*/ 1550894 w 4876229"/>
              <a:gd name="connsiteY20" fmla="*/ 753264 h 913604"/>
              <a:gd name="connsiteX21" fmla="*/ 1602950 w 4876229"/>
              <a:gd name="connsiteY21" fmla="*/ 784325 h 913604"/>
              <a:gd name="connsiteX22" fmla="*/ 1519945 w 4876229"/>
              <a:gd name="connsiteY22" fmla="*/ 802872 h 913604"/>
              <a:gd name="connsiteX23" fmla="*/ 1564013 w 4876229"/>
              <a:gd name="connsiteY23" fmla="*/ 862222 h 913604"/>
              <a:gd name="connsiteX24" fmla="*/ 1489891 w 4876229"/>
              <a:gd name="connsiteY24" fmla="*/ 823058 h 913604"/>
              <a:gd name="connsiteX25" fmla="*/ 1473721 w 4876229"/>
              <a:gd name="connsiteY25" fmla="*/ 913592 h 913604"/>
              <a:gd name="connsiteX26" fmla="*/ 1440649 w 4876229"/>
              <a:gd name="connsiteY26" fmla="*/ 863257 h 913604"/>
              <a:gd name="connsiteX27" fmla="*/ 1404127 w 4876229"/>
              <a:gd name="connsiteY27" fmla="*/ 908589 h 913604"/>
              <a:gd name="connsiteX28" fmla="*/ 1380756 w 4876229"/>
              <a:gd name="connsiteY28" fmla="*/ 841863 h 913604"/>
              <a:gd name="connsiteX29" fmla="*/ 1329573 w 4876229"/>
              <a:gd name="connsiteY29" fmla="*/ 860540 h 913604"/>
              <a:gd name="connsiteX30" fmla="*/ 1415424 w 4876229"/>
              <a:gd name="connsiteY30" fmla="*/ 789932 h 913604"/>
              <a:gd name="connsiteX31" fmla="*/ 1315516 w 4876229"/>
              <a:gd name="connsiteY31" fmla="*/ 778502 h 913604"/>
              <a:gd name="connsiteX32" fmla="*/ 1404471 w 4876229"/>
              <a:gd name="connsiteY32" fmla="*/ 764139 h 913604"/>
              <a:gd name="connsiteX33" fmla="*/ 1348675 w 4876229"/>
              <a:gd name="connsiteY33" fmla="*/ 694826 h 913604"/>
              <a:gd name="connsiteX34" fmla="*/ 1436121 w 4876229"/>
              <a:gd name="connsiteY34" fmla="*/ 738476 h 913604"/>
              <a:gd name="connsiteX35" fmla="*/ 1477904 w 4876229"/>
              <a:gd name="connsiteY35" fmla="*/ 637633 h 913604"/>
              <a:gd name="connsiteX36" fmla="*/ 4765885 w 4876229"/>
              <a:gd name="connsiteY36" fmla="*/ 610158 h 913604"/>
              <a:gd name="connsiteX37" fmla="*/ 4788695 w 4876229"/>
              <a:gd name="connsiteY37" fmla="*/ 681627 h 913604"/>
              <a:gd name="connsiteX38" fmla="*/ 4851261 w 4876229"/>
              <a:gd name="connsiteY38" fmla="*/ 670758 h 913604"/>
              <a:gd name="connsiteX39" fmla="*/ 4805727 w 4876229"/>
              <a:gd name="connsiteY39" fmla="*/ 715961 h 913604"/>
              <a:gd name="connsiteX40" fmla="*/ 4876098 w 4876229"/>
              <a:gd name="connsiteY40" fmla="*/ 739338 h 913604"/>
              <a:gd name="connsiteX41" fmla="*/ 4802967 w 4876229"/>
              <a:gd name="connsiteY41" fmla="*/ 755685 h 913604"/>
              <a:gd name="connsiteX42" fmla="*/ 4841818 w 4876229"/>
              <a:gd name="connsiteY42" fmla="*/ 807961 h 913604"/>
              <a:gd name="connsiteX43" fmla="*/ 4776535 w 4876229"/>
              <a:gd name="connsiteY43" fmla="*/ 773499 h 913604"/>
              <a:gd name="connsiteX44" fmla="*/ 4762262 w 4876229"/>
              <a:gd name="connsiteY44" fmla="*/ 853207 h 913604"/>
              <a:gd name="connsiteX45" fmla="*/ 4733114 w 4876229"/>
              <a:gd name="connsiteY45" fmla="*/ 808910 h 913604"/>
              <a:gd name="connsiteX46" fmla="*/ 4700947 w 4876229"/>
              <a:gd name="connsiteY46" fmla="*/ 848850 h 913604"/>
              <a:gd name="connsiteX47" fmla="*/ 4680379 w 4876229"/>
              <a:gd name="connsiteY47" fmla="*/ 790061 h 913604"/>
              <a:gd name="connsiteX48" fmla="*/ 4635276 w 4876229"/>
              <a:gd name="connsiteY48" fmla="*/ 806495 h 913604"/>
              <a:gd name="connsiteX49" fmla="*/ 4710864 w 4876229"/>
              <a:gd name="connsiteY49" fmla="*/ 744298 h 913604"/>
              <a:gd name="connsiteX50" fmla="*/ 4622858 w 4876229"/>
              <a:gd name="connsiteY50" fmla="*/ 734249 h 913604"/>
              <a:gd name="connsiteX51" fmla="*/ 4701206 w 4876229"/>
              <a:gd name="connsiteY51" fmla="*/ 721568 h 913604"/>
              <a:gd name="connsiteX52" fmla="*/ 4652050 w 4876229"/>
              <a:gd name="connsiteY52" fmla="*/ 660493 h 913604"/>
              <a:gd name="connsiteX53" fmla="*/ 4729061 w 4876229"/>
              <a:gd name="connsiteY53" fmla="*/ 698967 h 913604"/>
              <a:gd name="connsiteX54" fmla="*/ 4765885 w 4876229"/>
              <a:gd name="connsiteY54" fmla="*/ 610158 h 913604"/>
              <a:gd name="connsiteX55" fmla="*/ 163022 w 4876229"/>
              <a:gd name="connsiteY55" fmla="*/ 568880 h 913604"/>
              <a:gd name="connsiteX56" fmla="*/ 188893 w 4876229"/>
              <a:gd name="connsiteY56" fmla="*/ 650011 h 913604"/>
              <a:gd name="connsiteX57" fmla="*/ 259954 w 4876229"/>
              <a:gd name="connsiteY57" fmla="*/ 637676 h 913604"/>
              <a:gd name="connsiteX58" fmla="*/ 208211 w 4876229"/>
              <a:gd name="connsiteY58" fmla="*/ 689003 h 913604"/>
              <a:gd name="connsiteX59" fmla="*/ 288111 w 4876229"/>
              <a:gd name="connsiteY59" fmla="*/ 715572 h 913604"/>
              <a:gd name="connsiteX60" fmla="*/ 205106 w 4876229"/>
              <a:gd name="connsiteY60" fmla="*/ 734119 h 913604"/>
              <a:gd name="connsiteX61" fmla="*/ 249174 w 4876229"/>
              <a:gd name="connsiteY61" fmla="*/ 793469 h 913604"/>
              <a:gd name="connsiteX62" fmla="*/ 175052 w 4876229"/>
              <a:gd name="connsiteY62" fmla="*/ 754305 h 913604"/>
              <a:gd name="connsiteX63" fmla="*/ 158882 w 4876229"/>
              <a:gd name="connsiteY63" fmla="*/ 844839 h 913604"/>
              <a:gd name="connsiteX64" fmla="*/ 125810 w 4876229"/>
              <a:gd name="connsiteY64" fmla="*/ 794504 h 913604"/>
              <a:gd name="connsiteX65" fmla="*/ 89288 w 4876229"/>
              <a:gd name="connsiteY65" fmla="*/ 839836 h 913604"/>
              <a:gd name="connsiteX66" fmla="*/ 65917 w 4876229"/>
              <a:gd name="connsiteY66" fmla="*/ 773110 h 913604"/>
              <a:gd name="connsiteX67" fmla="*/ 14734 w 4876229"/>
              <a:gd name="connsiteY67" fmla="*/ 791787 h 913604"/>
              <a:gd name="connsiteX68" fmla="*/ 100585 w 4876229"/>
              <a:gd name="connsiteY68" fmla="*/ 721179 h 913604"/>
              <a:gd name="connsiteX69" fmla="*/ 634 w 4876229"/>
              <a:gd name="connsiteY69" fmla="*/ 709749 h 913604"/>
              <a:gd name="connsiteX70" fmla="*/ 89589 w 4876229"/>
              <a:gd name="connsiteY70" fmla="*/ 695386 h 913604"/>
              <a:gd name="connsiteX71" fmla="*/ 33793 w 4876229"/>
              <a:gd name="connsiteY71" fmla="*/ 626073 h 913604"/>
              <a:gd name="connsiteX72" fmla="*/ 121239 w 4876229"/>
              <a:gd name="connsiteY72" fmla="*/ 669723 h 913604"/>
              <a:gd name="connsiteX73" fmla="*/ 163022 w 4876229"/>
              <a:gd name="connsiteY73" fmla="*/ 568880 h 913604"/>
              <a:gd name="connsiteX74" fmla="*/ 2425926 w 4876229"/>
              <a:gd name="connsiteY74" fmla="*/ 504872 h 913604"/>
              <a:gd name="connsiteX75" fmla="*/ 2424373 w 4876229"/>
              <a:gd name="connsiteY75" fmla="*/ 513800 h 913604"/>
              <a:gd name="connsiteX76" fmla="*/ 2426184 w 4876229"/>
              <a:gd name="connsiteY76" fmla="*/ 504958 h 913604"/>
              <a:gd name="connsiteX77" fmla="*/ 2425926 w 4876229"/>
              <a:gd name="connsiteY77" fmla="*/ 504872 h 913604"/>
              <a:gd name="connsiteX78" fmla="*/ 2449037 w 4876229"/>
              <a:gd name="connsiteY78" fmla="*/ 387984 h 913604"/>
              <a:gd name="connsiteX79" fmla="*/ 2469304 w 4876229"/>
              <a:gd name="connsiteY79" fmla="*/ 451475 h 913604"/>
              <a:gd name="connsiteX80" fmla="*/ 2524928 w 4876229"/>
              <a:gd name="connsiteY80" fmla="*/ 441813 h 913604"/>
              <a:gd name="connsiteX81" fmla="*/ 2534392 w 4876229"/>
              <a:gd name="connsiteY81" fmla="*/ 462511 h 913604"/>
              <a:gd name="connsiteX82" fmla="*/ 2484620 w 4876229"/>
              <a:gd name="connsiteY82" fmla="*/ 481958 h 913604"/>
              <a:gd name="connsiteX83" fmla="*/ 2484439 w 4876229"/>
              <a:gd name="connsiteY83" fmla="*/ 481969 h 913604"/>
              <a:gd name="connsiteX84" fmla="*/ 2484482 w 4876229"/>
              <a:gd name="connsiteY84" fmla="*/ 482012 h 913604"/>
              <a:gd name="connsiteX85" fmla="*/ 2484620 w 4876229"/>
              <a:gd name="connsiteY85" fmla="*/ 481958 h 913604"/>
              <a:gd name="connsiteX86" fmla="*/ 2525596 w 4876229"/>
              <a:gd name="connsiteY86" fmla="*/ 479489 h 913604"/>
              <a:gd name="connsiteX87" fmla="*/ 2546962 w 4876229"/>
              <a:gd name="connsiteY87" fmla="*/ 502759 h 913604"/>
              <a:gd name="connsiteX88" fmla="*/ 2481981 w 4876229"/>
              <a:gd name="connsiteY88" fmla="*/ 517251 h 913604"/>
              <a:gd name="connsiteX89" fmla="*/ 2516476 w 4876229"/>
              <a:gd name="connsiteY89" fmla="*/ 563704 h 913604"/>
              <a:gd name="connsiteX90" fmla="*/ 2458481 w 4876229"/>
              <a:gd name="connsiteY90" fmla="*/ 533080 h 913604"/>
              <a:gd name="connsiteX91" fmla="*/ 2445804 w 4876229"/>
              <a:gd name="connsiteY91" fmla="*/ 603946 h 913604"/>
              <a:gd name="connsiteX92" fmla="*/ 2419932 w 4876229"/>
              <a:gd name="connsiteY92" fmla="*/ 564567 h 913604"/>
              <a:gd name="connsiteX93" fmla="*/ 2391344 w 4876229"/>
              <a:gd name="connsiteY93" fmla="*/ 600065 h 913604"/>
              <a:gd name="connsiteX94" fmla="*/ 2373061 w 4876229"/>
              <a:gd name="connsiteY94" fmla="*/ 547832 h 913604"/>
              <a:gd name="connsiteX95" fmla="*/ 2333003 w 4876229"/>
              <a:gd name="connsiteY95" fmla="*/ 562453 h 913604"/>
              <a:gd name="connsiteX96" fmla="*/ 2400183 w 4876229"/>
              <a:gd name="connsiteY96" fmla="*/ 507201 h 913604"/>
              <a:gd name="connsiteX97" fmla="*/ 2321965 w 4876229"/>
              <a:gd name="connsiteY97" fmla="*/ 498273 h 913604"/>
              <a:gd name="connsiteX98" fmla="*/ 2391560 w 4876229"/>
              <a:gd name="connsiteY98" fmla="*/ 487015 h 913604"/>
              <a:gd name="connsiteX99" fmla="*/ 2347880 w 4876229"/>
              <a:gd name="connsiteY99" fmla="*/ 432755 h 913604"/>
              <a:gd name="connsiteX100" fmla="*/ 2416310 w 4876229"/>
              <a:gd name="connsiteY100" fmla="*/ 466916 h 913604"/>
              <a:gd name="connsiteX101" fmla="*/ 2449037 w 4876229"/>
              <a:gd name="connsiteY101" fmla="*/ 387984 h 913604"/>
              <a:gd name="connsiteX102" fmla="*/ 3731969 w 4876229"/>
              <a:gd name="connsiteY102" fmla="*/ 117115 h 913604"/>
              <a:gd name="connsiteX103" fmla="*/ 3730416 w 4876229"/>
              <a:gd name="connsiteY103" fmla="*/ 126044 h 913604"/>
              <a:gd name="connsiteX104" fmla="*/ 3732227 w 4876229"/>
              <a:gd name="connsiteY104" fmla="*/ 117202 h 913604"/>
              <a:gd name="connsiteX105" fmla="*/ 3731969 w 4876229"/>
              <a:gd name="connsiteY105" fmla="*/ 117115 h 913604"/>
              <a:gd name="connsiteX106" fmla="*/ 3755081 w 4876229"/>
              <a:gd name="connsiteY106" fmla="*/ 227 h 913604"/>
              <a:gd name="connsiteX107" fmla="*/ 3775347 w 4876229"/>
              <a:gd name="connsiteY107" fmla="*/ 63718 h 913604"/>
              <a:gd name="connsiteX108" fmla="*/ 3830971 w 4876229"/>
              <a:gd name="connsiteY108" fmla="*/ 54056 h 913604"/>
              <a:gd name="connsiteX109" fmla="*/ 3819656 w 4876229"/>
              <a:gd name="connsiteY109" fmla="*/ 84050 h 913604"/>
              <a:gd name="connsiteX110" fmla="*/ 3790682 w 4876229"/>
              <a:gd name="connsiteY110" fmla="*/ 94200 h 913604"/>
              <a:gd name="connsiteX111" fmla="*/ 3790482 w 4876229"/>
              <a:gd name="connsiteY111" fmla="*/ 94212 h 913604"/>
              <a:gd name="connsiteX112" fmla="*/ 3790525 w 4876229"/>
              <a:gd name="connsiteY112" fmla="*/ 94255 h 913604"/>
              <a:gd name="connsiteX113" fmla="*/ 3790682 w 4876229"/>
              <a:gd name="connsiteY113" fmla="*/ 94200 h 913604"/>
              <a:gd name="connsiteX114" fmla="*/ 3831639 w 4876229"/>
              <a:gd name="connsiteY114" fmla="*/ 91732 h 913604"/>
              <a:gd name="connsiteX115" fmla="*/ 3853005 w 4876229"/>
              <a:gd name="connsiteY115" fmla="*/ 115002 h 913604"/>
              <a:gd name="connsiteX116" fmla="*/ 3788024 w 4876229"/>
              <a:gd name="connsiteY116" fmla="*/ 129494 h 913604"/>
              <a:gd name="connsiteX117" fmla="*/ 3822519 w 4876229"/>
              <a:gd name="connsiteY117" fmla="*/ 175948 h 913604"/>
              <a:gd name="connsiteX118" fmla="*/ 3764524 w 4876229"/>
              <a:gd name="connsiteY118" fmla="*/ 145324 h 913604"/>
              <a:gd name="connsiteX119" fmla="*/ 3751847 w 4876229"/>
              <a:gd name="connsiteY119" fmla="*/ 216190 h 913604"/>
              <a:gd name="connsiteX120" fmla="*/ 3725975 w 4876229"/>
              <a:gd name="connsiteY120" fmla="*/ 176810 h 913604"/>
              <a:gd name="connsiteX121" fmla="*/ 3697387 w 4876229"/>
              <a:gd name="connsiteY121" fmla="*/ 212308 h 913604"/>
              <a:gd name="connsiteX122" fmla="*/ 3679104 w 4876229"/>
              <a:gd name="connsiteY122" fmla="*/ 160075 h 913604"/>
              <a:gd name="connsiteX123" fmla="*/ 3639046 w 4876229"/>
              <a:gd name="connsiteY123" fmla="*/ 174697 h 913604"/>
              <a:gd name="connsiteX124" fmla="*/ 3706226 w 4876229"/>
              <a:gd name="connsiteY124" fmla="*/ 119445 h 913604"/>
              <a:gd name="connsiteX125" fmla="*/ 3628008 w 4876229"/>
              <a:gd name="connsiteY125" fmla="*/ 110516 h 913604"/>
              <a:gd name="connsiteX126" fmla="*/ 3697603 w 4876229"/>
              <a:gd name="connsiteY126" fmla="*/ 99259 h 913604"/>
              <a:gd name="connsiteX127" fmla="*/ 3653923 w 4876229"/>
              <a:gd name="connsiteY127" fmla="*/ 44999 h 913604"/>
              <a:gd name="connsiteX128" fmla="*/ 3722353 w 4876229"/>
              <a:gd name="connsiteY128" fmla="*/ 79159 h 913604"/>
              <a:gd name="connsiteX129" fmla="*/ 3755081 w 4876229"/>
              <a:gd name="connsiteY129" fmla="*/ 227 h 913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4876229" h="913604">
                <a:moveTo>
                  <a:pt x="1448281" y="786999"/>
                </a:moveTo>
                <a:cubicBezTo>
                  <a:pt x="1447548" y="790752"/>
                  <a:pt x="1446901" y="794548"/>
                  <a:pt x="1446340" y="798386"/>
                </a:cubicBezTo>
                <a:cubicBezTo>
                  <a:pt x="1447375" y="792822"/>
                  <a:pt x="1448238" y="788854"/>
                  <a:pt x="1448626" y="787086"/>
                </a:cubicBezTo>
                <a:cubicBezTo>
                  <a:pt x="1448496" y="787043"/>
                  <a:pt x="1448281" y="786999"/>
                  <a:pt x="1448281" y="786999"/>
                </a:cubicBezTo>
                <a:close/>
                <a:moveTo>
                  <a:pt x="4739884" y="741667"/>
                </a:moveTo>
                <a:cubicBezTo>
                  <a:pt x="4739237" y="744988"/>
                  <a:pt x="4738676" y="748353"/>
                  <a:pt x="4738159" y="751717"/>
                </a:cubicBezTo>
                <a:cubicBezTo>
                  <a:pt x="4739065" y="746800"/>
                  <a:pt x="4739840" y="743306"/>
                  <a:pt x="4740185" y="741754"/>
                </a:cubicBezTo>
                <a:cubicBezTo>
                  <a:pt x="4740056" y="741710"/>
                  <a:pt x="4739884" y="741667"/>
                  <a:pt x="4739884" y="741667"/>
                </a:cubicBezTo>
                <a:close/>
                <a:moveTo>
                  <a:pt x="133399" y="718246"/>
                </a:moveTo>
                <a:cubicBezTo>
                  <a:pt x="132666" y="721999"/>
                  <a:pt x="132019" y="725795"/>
                  <a:pt x="131458" y="729633"/>
                </a:cubicBezTo>
                <a:cubicBezTo>
                  <a:pt x="132493" y="724069"/>
                  <a:pt x="133356" y="720101"/>
                  <a:pt x="133744" y="718333"/>
                </a:cubicBezTo>
                <a:cubicBezTo>
                  <a:pt x="133614" y="718290"/>
                  <a:pt x="133399" y="718246"/>
                  <a:pt x="133399" y="718246"/>
                </a:cubicBezTo>
                <a:close/>
                <a:moveTo>
                  <a:pt x="1477904" y="637633"/>
                </a:moveTo>
                <a:cubicBezTo>
                  <a:pt x="1525119" y="643025"/>
                  <a:pt x="1520333" y="681585"/>
                  <a:pt x="1503775" y="718764"/>
                </a:cubicBezTo>
                <a:cubicBezTo>
                  <a:pt x="1522964" y="703107"/>
                  <a:pt x="1546981" y="694352"/>
                  <a:pt x="1574836" y="706429"/>
                </a:cubicBezTo>
                <a:cubicBezTo>
                  <a:pt x="1598875" y="716845"/>
                  <a:pt x="1599210" y="724965"/>
                  <a:pt x="1586899" y="732836"/>
                </a:cubicBezTo>
                <a:lnTo>
                  <a:pt x="1523124" y="757744"/>
                </a:lnTo>
                <a:lnTo>
                  <a:pt x="1523050" y="757756"/>
                </a:lnTo>
                <a:lnTo>
                  <a:pt x="1523093" y="757756"/>
                </a:lnTo>
                <a:lnTo>
                  <a:pt x="1523124" y="757744"/>
                </a:lnTo>
                <a:lnTo>
                  <a:pt x="1550894" y="753264"/>
                </a:lnTo>
                <a:cubicBezTo>
                  <a:pt x="1577717" y="751281"/>
                  <a:pt x="1599878" y="758026"/>
                  <a:pt x="1602950" y="784325"/>
                </a:cubicBezTo>
                <a:cubicBezTo>
                  <a:pt x="1606011" y="810420"/>
                  <a:pt x="1562202" y="809557"/>
                  <a:pt x="1519945" y="802872"/>
                </a:cubicBezTo>
                <a:cubicBezTo>
                  <a:pt x="1548447" y="814518"/>
                  <a:pt x="1572464" y="833108"/>
                  <a:pt x="1564013" y="862222"/>
                </a:cubicBezTo>
                <a:cubicBezTo>
                  <a:pt x="1551163" y="906475"/>
                  <a:pt x="1532363" y="867268"/>
                  <a:pt x="1489891" y="823058"/>
                </a:cubicBezTo>
                <a:cubicBezTo>
                  <a:pt x="1514814" y="861575"/>
                  <a:pt x="1517056" y="912427"/>
                  <a:pt x="1473721" y="913592"/>
                </a:cubicBezTo>
                <a:cubicBezTo>
                  <a:pt x="1449747" y="914239"/>
                  <a:pt x="1441899" y="890430"/>
                  <a:pt x="1440649" y="863257"/>
                </a:cubicBezTo>
                <a:cubicBezTo>
                  <a:pt x="1437760" y="894959"/>
                  <a:pt x="1431637" y="916309"/>
                  <a:pt x="1404127" y="908589"/>
                </a:cubicBezTo>
                <a:cubicBezTo>
                  <a:pt x="1358204" y="895735"/>
                  <a:pt x="1362128" y="868346"/>
                  <a:pt x="1380756" y="841863"/>
                </a:cubicBezTo>
                <a:cubicBezTo>
                  <a:pt x="1360145" y="863473"/>
                  <a:pt x="1345355" y="877232"/>
                  <a:pt x="1329573" y="860540"/>
                </a:cubicBezTo>
                <a:cubicBezTo>
                  <a:pt x="1292577" y="821419"/>
                  <a:pt x="1368424" y="799378"/>
                  <a:pt x="1415424" y="789932"/>
                </a:cubicBezTo>
                <a:cubicBezTo>
                  <a:pt x="1351521" y="800802"/>
                  <a:pt x="1309134" y="824697"/>
                  <a:pt x="1315516" y="778502"/>
                </a:cubicBezTo>
                <a:cubicBezTo>
                  <a:pt x="1321035" y="738648"/>
                  <a:pt x="1367863" y="749259"/>
                  <a:pt x="1404471" y="764139"/>
                </a:cubicBezTo>
                <a:cubicBezTo>
                  <a:pt x="1362689" y="740762"/>
                  <a:pt x="1325347" y="713977"/>
                  <a:pt x="1348675" y="694826"/>
                </a:cubicBezTo>
                <a:cubicBezTo>
                  <a:pt x="1396969" y="655145"/>
                  <a:pt x="1423142" y="698794"/>
                  <a:pt x="1436121" y="738476"/>
                </a:cubicBezTo>
                <a:cubicBezTo>
                  <a:pt x="1431723" y="693575"/>
                  <a:pt x="1433706" y="632587"/>
                  <a:pt x="1477904" y="637633"/>
                </a:cubicBezTo>
                <a:close/>
                <a:moveTo>
                  <a:pt x="4765885" y="610158"/>
                </a:moveTo>
                <a:cubicBezTo>
                  <a:pt x="4807495" y="614902"/>
                  <a:pt x="4803312" y="648847"/>
                  <a:pt x="4788695" y="681627"/>
                </a:cubicBezTo>
                <a:cubicBezTo>
                  <a:pt x="4805597" y="667825"/>
                  <a:pt x="4826726" y="660148"/>
                  <a:pt x="4851261" y="670758"/>
                </a:cubicBezTo>
                <a:cubicBezTo>
                  <a:pt x="4893647" y="689089"/>
                  <a:pt x="4852468" y="699355"/>
                  <a:pt x="4805727" y="715961"/>
                </a:cubicBezTo>
                <a:cubicBezTo>
                  <a:pt x="4838972" y="708197"/>
                  <a:pt x="4872476" y="708456"/>
                  <a:pt x="4876098" y="739338"/>
                </a:cubicBezTo>
                <a:cubicBezTo>
                  <a:pt x="4878771" y="762371"/>
                  <a:pt x="4840222" y="761594"/>
                  <a:pt x="4802967" y="755685"/>
                </a:cubicBezTo>
                <a:cubicBezTo>
                  <a:pt x="4828106" y="765908"/>
                  <a:pt x="4849234" y="782298"/>
                  <a:pt x="4841818" y="807961"/>
                </a:cubicBezTo>
                <a:cubicBezTo>
                  <a:pt x="4830521" y="846996"/>
                  <a:pt x="4813920" y="812447"/>
                  <a:pt x="4776535" y="773499"/>
                </a:cubicBezTo>
                <a:cubicBezTo>
                  <a:pt x="4798483" y="807401"/>
                  <a:pt x="4800423" y="852172"/>
                  <a:pt x="4762262" y="853207"/>
                </a:cubicBezTo>
                <a:cubicBezTo>
                  <a:pt x="4741134" y="853811"/>
                  <a:pt x="4734192" y="832848"/>
                  <a:pt x="4733114" y="808910"/>
                </a:cubicBezTo>
                <a:cubicBezTo>
                  <a:pt x="4730570" y="836860"/>
                  <a:pt x="4725180" y="855622"/>
                  <a:pt x="4700947" y="848850"/>
                </a:cubicBezTo>
                <a:cubicBezTo>
                  <a:pt x="4660501" y="837507"/>
                  <a:pt x="4663994" y="813396"/>
                  <a:pt x="4680379" y="790061"/>
                </a:cubicBezTo>
                <a:cubicBezTo>
                  <a:pt x="4662226" y="809083"/>
                  <a:pt x="4649160" y="821203"/>
                  <a:pt x="4635276" y="806495"/>
                </a:cubicBezTo>
                <a:cubicBezTo>
                  <a:pt x="4602678" y="772032"/>
                  <a:pt x="4669470" y="752623"/>
                  <a:pt x="4710864" y="744298"/>
                </a:cubicBezTo>
                <a:cubicBezTo>
                  <a:pt x="4654550" y="753874"/>
                  <a:pt x="4617209" y="774922"/>
                  <a:pt x="4622858" y="734249"/>
                </a:cubicBezTo>
                <a:cubicBezTo>
                  <a:pt x="4627730" y="699096"/>
                  <a:pt x="4668952" y="708456"/>
                  <a:pt x="4701206" y="721568"/>
                </a:cubicBezTo>
                <a:cubicBezTo>
                  <a:pt x="4664382" y="700951"/>
                  <a:pt x="4631525" y="677357"/>
                  <a:pt x="4652050" y="660493"/>
                </a:cubicBezTo>
                <a:cubicBezTo>
                  <a:pt x="4694608" y="625556"/>
                  <a:pt x="4717634" y="664030"/>
                  <a:pt x="4729061" y="698967"/>
                </a:cubicBezTo>
                <a:cubicBezTo>
                  <a:pt x="4725223" y="659458"/>
                  <a:pt x="4726948" y="605715"/>
                  <a:pt x="4765885" y="610158"/>
                </a:cubicBezTo>
                <a:close/>
                <a:moveTo>
                  <a:pt x="163022" y="568880"/>
                </a:moveTo>
                <a:cubicBezTo>
                  <a:pt x="210237" y="574272"/>
                  <a:pt x="205451" y="612832"/>
                  <a:pt x="188893" y="650011"/>
                </a:cubicBezTo>
                <a:cubicBezTo>
                  <a:pt x="208081" y="634355"/>
                  <a:pt x="232099" y="625599"/>
                  <a:pt x="259954" y="637676"/>
                </a:cubicBezTo>
                <a:cubicBezTo>
                  <a:pt x="308032" y="658508"/>
                  <a:pt x="261291" y="670154"/>
                  <a:pt x="208211" y="689003"/>
                </a:cubicBezTo>
                <a:cubicBezTo>
                  <a:pt x="245983" y="680204"/>
                  <a:pt x="284015" y="680506"/>
                  <a:pt x="288111" y="715572"/>
                </a:cubicBezTo>
                <a:cubicBezTo>
                  <a:pt x="291172" y="741667"/>
                  <a:pt x="247363" y="740804"/>
                  <a:pt x="205106" y="734119"/>
                </a:cubicBezTo>
                <a:cubicBezTo>
                  <a:pt x="233608" y="745765"/>
                  <a:pt x="257626" y="764355"/>
                  <a:pt x="249174" y="793469"/>
                </a:cubicBezTo>
                <a:cubicBezTo>
                  <a:pt x="236325" y="837722"/>
                  <a:pt x="217525" y="798515"/>
                  <a:pt x="175052" y="754305"/>
                </a:cubicBezTo>
                <a:cubicBezTo>
                  <a:pt x="199975" y="792822"/>
                  <a:pt x="202217" y="843674"/>
                  <a:pt x="158882" y="844839"/>
                </a:cubicBezTo>
                <a:cubicBezTo>
                  <a:pt x="134908" y="845486"/>
                  <a:pt x="127060" y="821677"/>
                  <a:pt x="125810" y="794504"/>
                </a:cubicBezTo>
                <a:cubicBezTo>
                  <a:pt x="122921" y="826206"/>
                  <a:pt x="116798" y="847556"/>
                  <a:pt x="89288" y="839836"/>
                </a:cubicBezTo>
                <a:cubicBezTo>
                  <a:pt x="43365" y="826982"/>
                  <a:pt x="47289" y="799593"/>
                  <a:pt x="65917" y="773110"/>
                </a:cubicBezTo>
                <a:cubicBezTo>
                  <a:pt x="45306" y="794720"/>
                  <a:pt x="30516" y="808479"/>
                  <a:pt x="14734" y="791787"/>
                </a:cubicBezTo>
                <a:cubicBezTo>
                  <a:pt x="-22262" y="752666"/>
                  <a:pt x="53585" y="730625"/>
                  <a:pt x="100585" y="721179"/>
                </a:cubicBezTo>
                <a:cubicBezTo>
                  <a:pt x="36639" y="732049"/>
                  <a:pt x="-5748" y="755944"/>
                  <a:pt x="634" y="709749"/>
                </a:cubicBezTo>
                <a:cubicBezTo>
                  <a:pt x="6153" y="669895"/>
                  <a:pt x="52981" y="680506"/>
                  <a:pt x="89589" y="695386"/>
                </a:cubicBezTo>
                <a:cubicBezTo>
                  <a:pt x="47807" y="672009"/>
                  <a:pt x="10465" y="645224"/>
                  <a:pt x="33793" y="626073"/>
                </a:cubicBezTo>
                <a:cubicBezTo>
                  <a:pt x="82087" y="586392"/>
                  <a:pt x="108260" y="630041"/>
                  <a:pt x="121239" y="669723"/>
                </a:cubicBezTo>
                <a:cubicBezTo>
                  <a:pt x="116841" y="624822"/>
                  <a:pt x="118824" y="563834"/>
                  <a:pt x="163022" y="568880"/>
                </a:cubicBezTo>
                <a:close/>
                <a:moveTo>
                  <a:pt x="2425926" y="504872"/>
                </a:moveTo>
                <a:cubicBezTo>
                  <a:pt x="2425322" y="507848"/>
                  <a:pt x="2424804" y="510824"/>
                  <a:pt x="2424373" y="513800"/>
                </a:cubicBezTo>
                <a:cubicBezTo>
                  <a:pt x="2425193" y="509444"/>
                  <a:pt x="2425882" y="506339"/>
                  <a:pt x="2426184" y="504958"/>
                </a:cubicBezTo>
                <a:cubicBezTo>
                  <a:pt x="2426098" y="504915"/>
                  <a:pt x="2425926" y="504872"/>
                  <a:pt x="2425926" y="504872"/>
                </a:cubicBezTo>
                <a:close/>
                <a:moveTo>
                  <a:pt x="2449037" y="387984"/>
                </a:moveTo>
                <a:cubicBezTo>
                  <a:pt x="2486034" y="392168"/>
                  <a:pt x="2482283" y="422360"/>
                  <a:pt x="2469304" y="451475"/>
                </a:cubicBezTo>
                <a:cubicBezTo>
                  <a:pt x="2484309" y="439225"/>
                  <a:pt x="2503152" y="432367"/>
                  <a:pt x="2524928" y="441813"/>
                </a:cubicBezTo>
                <a:cubicBezTo>
                  <a:pt x="2543749" y="449987"/>
                  <a:pt x="2544019" y="456349"/>
                  <a:pt x="2534392" y="462511"/>
                </a:cubicBezTo>
                <a:lnTo>
                  <a:pt x="2484620" y="481958"/>
                </a:lnTo>
                <a:lnTo>
                  <a:pt x="2484439" y="481969"/>
                </a:lnTo>
                <a:lnTo>
                  <a:pt x="2484482" y="482012"/>
                </a:lnTo>
                <a:lnTo>
                  <a:pt x="2484620" y="481958"/>
                </a:lnTo>
                <a:lnTo>
                  <a:pt x="2525596" y="479489"/>
                </a:lnTo>
                <a:cubicBezTo>
                  <a:pt x="2537130" y="482120"/>
                  <a:pt x="2545366" y="489043"/>
                  <a:pt x="2546962" y="502759"/>
                </a:cubicBezTo>
                <a:cubicBezTo>
                  <a:pt x="2549333" y="523160"/>
                  <a:pt x="2515053" y="522513"/>
                  <a:pt x="2481981" y="517251"/>
                </a:cubicBezTo>
                <a:cubicBezTo>
                  <a:pt x="2504274" y="526352"/>
                  <a:pt x="2523074" y="540887"/>
                  <a:pt x="2516476" y="563704"/>
                </a:cubicBezTo>
                <a:cubicBezTo>
                  <a:pt x="2506430" y="598382"/>
                  <a:pt x="2491726" y="567672"/>
                  <a:pt x="2458481" y="533080"/>
                </a:cubicBezTo>
                <a:cubicBezTo>
                  <a:pt x="2477971" y="563230"/>
                  <a:pt x="2479739" y="603041"/>
                  <a:pt x="2445804" y="603946"/>
                </a:cubicBezTo>
                <a:cubicBezTo>
                  <a:pt x="2427047" y="604464"/>
                  <a:pt x="2420881" y="585831"/>
                  <a:pt x="2419932" y="564567"/>
                </a:cubicBezTo>
                <a:cubicBezTo>
                  <a:pt x="2417690" y="589411"/>
                  <a:pt x="2412861" y="606103"/>
                  <a:pt x="2391344" y="600065"/>
                </a:cubicBezTo>
                <a:cubicBezTo>
                  <a:pt x="2355382" y="589972"/>
                  <a:pt x="2358487" y="568578"/>
                  <a:pt x="2373061" y="547832"/>
                </a:cubicBezTo>
                <a:cubicBezTo>
                  <a:pt x="2356935" y="564739"/>
                  <a:pt x="2345335" y="575522"/>
                  <a:pt x="2333003" y="562453"/>
                </a:cubicBezTo>
                <a:cubicBezTo>
                  <a:pt x="2304027" y="531830"/>
                  <a:pt x="2363402" y="514620"/>
                  <a:pt x="2400183" y="507201"/>
                </a:cubicBezTo>
                <a:cubicBezTo>
                  <a:pt x="2350122" y="515741"/>
                  <a:pt x="2316963" y="534418"/>
                  <a:pt x="2321965" y="498273"/>
                </a:cubicBezTo>
                <a:cubicBezTo>
                  <a:pt x="2326277" y="467045"/>
                  <a:pt x="2362885" y="475370"/>
                  <a:pt x="2391560" y="487015"/>
                </a:cubicBezTo>
                <a:cubicBezTo>
                  <a:pt x="2358832" y="468727"/>
                  <a:pt x="2329640" y="447722"/>
                  <a:pt x="2347880" y="432755"/>
                </a:cubicBezTo>
                <a:cubicBezTo>
                  <a:pt x="2385695" y="401700"/>
                  <a:pt x="2406134" y="435861"/>
                  <a:pt x="2416310" y="466916"/>
                </a:cubicBezTo>
                <a:cubicBezTo>
                  <a:pt x="2412904" y="431763"/>
                  <a:pt x="2414456" y="384016"/>
                  <a:pt x="2449037" y="387984"/>
                </a:cubicBezTo>
                <a:close/>
                <a:moveTo>
                  <a:pt x="3731969" y="117115"/>
                </a:moveTo>
                <a:cubicBezTo>
                  <a:pt x="3731365" y="120091"/>
                  <a:pt x="3730847" y="123068"/>
                  <a:pt x="3730416" y="126044"/>
                </a:cubicBezTo>
                <a:cubicBezTo>
                  <a:pt x="3731236" y="121687"/>
                  <a:pt x="3731925" y="118582"/>
                  <a:pt x="3732227" y="117202"/>
                </a:cubicBezTo>
                <a:cubicBezTo>
                  <a:pt x="3732141" y="117159"/>
                  <a:pt x="3731969" y="117115"/>
                  <a:pt x="3731969" y="117115"/>
                </a:cubicBezTo>
                <a:close/>
                <a:moveTo>
                  <a:pt x="3755081" y="227"/>
                </a:moveTo>
                <a:cubicBezTo>
                  <a:pt x="3792077" y="4411"/>
                  <a:pt x="3788326" y="34604"/>
                  <a:pt x="3775347" y="63718"/>
                </a:cubicBezTo>
                <a:cubicBezTo>
                  <a:pt x="3790352" y="51468"/>
                  <a:pt x="3809195" y="44610"/>
                  <a:pt x="3830971" y="54056"/>
                </a:cubicBezTo>
                <a:cubicBezTo>
                  <a:pt x="3859204" y="66317"/>
                  <a:pt x="3845694" y="74501"/>
                  <a:pt x="3819656" y="84050"/>
                </a:cubicBezTo>
                <a:lnTo>
                  <a:pt x="3790682" y="94200"/>
                </a:lnTo>
                <a:lnTo>
                  <a:pt x="3790482" y="94212"/>
                </a:lnTo>
                <a:lnTo>
                  <a:pt x="3790525" y="94255"/>
                </a:lnTo>
                <a:lnTo>
                  <a:pt x="3790682" y="94200"/>
                </a:lnTo>
                <a:lnTo>
                  <a:pt x="3831639" y="91732"/>
                </a:lnTo>
                <a:cubicBezTo>
                  <a:pt x="3843174" y="94364"/>
                  <a:pt x="3851410" y="101286"/>
                  <a:pt x="3853005" y="115002"/>
                </a:cubicBezTo>
                <a:cubicBezTo>
                  <a:pt x="3855376" y="135403"/>
                  <a:pt x="3821096" y="134756"/>
                  <a:pt x="3788024" y="129494"/>
                </a:cubicBezTo>
                <a:cubicBezTo>
                  <a:pt x="3810316" y="138595"/>
                  <a:pt x="3829117" y="153131"/>
                  <a:pt x="3822519" y="175948"/>
                </a:cubicBezTo>
                <a:cubicBezTo>
                  <a:pt x="3812472" y="210626"/>
                  <a:pt x="3797769" y="179916"/>
                  <a:pt x="3764524" y="145324"/>
                </a:cubicBezTo>
                <a:cubicBezTo>
                  <a:pt x="3784014" y="175473"/>
                  <a:pt x="3785781" y="215284"/>
                  <a:pt x="3751847" y="216190"/>
                </a:cubicBezTo>
                <a:cubicBezTo>
                  <a:pt x="3733090" y="216707"/>
                  <a:pt x="3726924" y="198074"/>
                  <a:pt x="3725975" y="176810"/>
                </a:cubicBezTo>
                <a:cubicBezTo>
                  <a:pt x="3723733" y="201654"/>
                  <a:pt x="3718903" y="218346"/>
                  <a:pt x="3697387" y="212308"/>
                </a:cubicBezTo>
                <a:cubicBezTo>
                  <a:pt x="3661425" y="202215"/>
                  <a:pt x="3664530" y="180821"/>
                  <a:pt x="3679104" y="160075"/>
                </a:cubicBezTo>
                <a:cubicBezTo>
                  <a:pt x="3662978" y="176983"/>
                  <a:pt x="3651379" y="187766"/>
                  <a:pt x="3639046" y="174697"/>
                </a:cubicBezTo>
                <a:cubicBezTo>
                  <a:pt x="3610070" y="144073"/>
                  <a:pt x="3669446" y="126863"/>
                  <a:pt x="3706226" y="119445"/>
                </a:cubicBezTo>
                <a:cubicBezTo>
                  <a:pt x="3656165" y="127985"/>
                  <a:pt x="3623006" y="146661"/>
                  <a:pt x="3628008" y="110516"/>
                </a:cubicBezTo>
                <a:cubicBezTo>
                  <a:pt x="3632320" y="79289"/>
                  <a:pt x="3668928" y="87613"/>
                  <a:pt x="3697603" y="99259"/>
                </a:cubicBezTo>
                <a:cubicBezTo>
                  <a:pt x="3664875" y="80971"/>
                  <a:pt x="3635683" y="59965"/>
                  <a:pt x="3653923" y="44999"/>
                </a:cubicBezTo>
                <a:cubicBezTo>
                  <a:pt x="3691738" y="13943"/>
                  <a:pt x="3712177" y="48104"/>
                  <a:pt x="3722353" y="79159"/>
                </a:cubicBezTo>
                <a:cubicBezTo>
                  <a:pt x="3718946" y="44007"/>
                  <a:pt x="3720499" y="-3698"/>
                  <a:pt x="3755081" y="227"/>
                </a:cubicBezTo>
                <a:close/>
              </a:path>
            </a:pathLst>
          </a:custGeom>
          <a:solidFill>
            <a:srgbClr val="FFFFFF"/>
          </a:solidFill>
          <a:ln w="4312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5" name="任意多边形: 形状 94"/>
          <p:cNvSpPr/>
          <p:nvPr>
            <p:custDataLst>
              <p:tags r:id="rId14"/>
            </p:custDataLst>
          </p:nvPr>
        </p:nvSpPr>
        <p:spPr>
          <a:xfrm>
            <a:off x="3766469" y="5866304"/>
            <a:ext cx="4658038" cy="706327"/>
          </a:xfrm>
          <a:custGeom>
            <a:avLst/>
            <a:gdLst>
              <a:gd name="connsiteX0" fmla="*/ 1339424 w 4658038"/>
              <a:gd name="connsiteY0" fmla="*/ 661826 h 706327"/>
              <a:gd name="connsiteX1" fmla="*/ 1369952 w 4658038"/>
              <a:gd name="connsiteY1" fmla="*/ 680071 h 706327"/>
              <a:gd name="connsiteX2" fmla="*/ 1345590 w 4658038"/>
              <a:gd name="connsiteY2" fmla="*/ 705994 h 706327"/>
              <a:gd name="connsiteX3" fmla="*/ 1315061 w 4658038"/>
              <a:gd name="connsiteY3" fmla="*/ 687749 h 706327"/>
              <a:gd name="connsiteX4" fmla="*/ 1339424 w 4658038"/>
              <a:gd name="connsiteY4" fmla="*/ 661826 h 706327"/>
              <a:gd name="connsiteX5" fmla="*/ 4630984 w 4658038"/>
              <a:gd name="connsiteY5" fmla="*/ 621066 h 706327"/>
              <a:gd name="connsiteX6" fmla="*/ 4657890 w 4658038"/>
              <a:gd name="connsiteY6" fmla="*/ 637154 h 706327"/>
              <a:gd name="connsiteX7" fmla="*/ 4636417 w 4658038"/>
              <a:gd name="connsiteY7" fmla="*/ 659971 h 706327"/>
              <a:gd name="connsiteX8" fmla="*/ 4609510 w 4658038"/>
              <a:gd name="connsiteY8" fmla="*/ 643883 h 706327"/>
              <a:gd name="connsiteX9" fmla="*/ 4630984 w 4658038"/>
              <a:gd name="connsiteY9" fmla="*/ 621066 h 706327"/>
              <a:gd name="connsiteX10" fmla="*/ 24542 w 4658038"/>
              <a:gd name="connsiteY10" fmla="*/ 593116 h 706327"/>
              <a:gd name="connsiteX11" fmla="*/ 55070 w 4658038"/>
              <a:gd name="connsiteY11" fmla="*/ 611361 h 706327"/>
              <a:gd name="connsiteX12" fmla="*/ 30708 w 4658038"/>
              <a:gd name="connsiteY12" fmla="*/ 637284 h 706327"/>
              <a:gd name="connsiteX13" fmla="*/ 179 w 4658038"/>
              <a:gd name="connsiteY13" fmla="*/ 619039 h 706327"/>
              <a:gd name="connsiteX14" fmla="*/ 24542 w 4658038"/>
              <a:gd name="connsiteY14" fmla="*/ 593116 h 706327"/>
              <a:gd name="connsiteX15" fmla="*/ 2317026 w 4658038"/>
              <a:gd name="connsiteY15" fmla="*/ 388024 h 706327"/>
              <a:gd name="connsiteX16" fmla="*/ 2340914 w 4658038"/>
              <a:gd name="connsiteY16" fmla="*/ 402300 h 706327"/>
              <a:gd name="connsiteX17" fmla="*/ 2321855 w 4658038"/>
              <a:gd name="connsiteY17" fmla="*/ 422572 h 706327"/>
              <a:gd name="connsiteX18" fmla="*/ 2297967 w 4658038"/>
              <a:gd name="connsiteY18" fmla="*/ 408296 h 706327"/>
              <a:gd name="connsiteX19" fmla="*/ 2317026 w 4658038"/>
              <a:gd name="connsiteY19" fmla="*/ 388024 h 706327"/>
              <a:gd name="connsiteX20" fmla="*/ 3623069 w 4658038"/>
              <a:gd name="connsiteY20" fmla="*/ 267 h 706327"/>
              <a:gd name="connsiteX21" fmla="*/ 3646957 w 4658038"/>
              <a:gd name="connsiteY21" fmla="*/ 14543 h 706327"/>
              <a:gd name="connsiteX22" fmla="*/ 3627898 w 4658038"/>
              <a:gd name="connsiteY22" fmla="*/ 34815 h 706327"/>
              <a:gd name="connsiteX23" fmla="*/ 3604010 w 4658038"/>
              <a:gd name="connsiteY23" fmla="*/ 20539 h 706327"/>
              <a:gd name="connsiteX24" fmla="*/ 3623069 w 4658038"/>
              <a:gd name="connsiteY24" fmla="*/ 267 h 70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658038" h="706327">
                <a:moveTo>
                  <a:pt x="1339424" y="661826"/>
                </a:moveTo>
                <a:cubicBezTo>
                  <a:pt x="1354559" y="659713"/>
                  <a:pt x="1368227" y="667865"/>
                  <a:pt x="1369952" y="680071"/>
                </a:cubicBezTo>
                <a:cubicBezTo>
                  <a:pt x="1371677" y="692278"/>
                  <a:pt x="1360768" y="703880"/>
                  <a:pt x="1345590" y="705994"/>
                </a:cubicBezTo>
                <a:cubicBezTo>
                  <a:pt x="1330455" y="708107"/>
                  <a:pt x="1316786" y="699955"/>
                  <a:pt x="1315061" y="687749"/>
                </a:cubicBezTo>
                <a:cubicBezTo>
                  <a:pt x="1313336" y="675542"/>
                  <a:pt x="1324246" y="663940"/>
                  <a:pt x="1339424" y="661826"/>
                </a:cubicBezTo>
                <a:close/>
                <a:moveTo>
                  <a:pt x="4630984" y="621066"/>
                </a:moveTo>
                <a:cubicBezTo>
                  <a:pt x="4644350" y="619211"/>
                  <a:pt x="4656381" y="626414"/>
                  <a:pt x="4657890" y="637154"/>
                </a:cubicBezTo>
                <a:cubicBezTo>
                  <a:pt x="4659356" y="647894"/>
                  <a:pt x="4649784" y="658116"/>
                  <a:pt x="4636417" y="659971"/>
                </a:cubicBezTo>
                <a:cubicBezTo>
                  <a:pt x="4623050" y="661826"/>
                  <a:pt x="4611019" y="654623"/>
                  <a:pt x="4609510" y="643883"/>
                </a:cubicBezTo>
                <a:cubicBezTo>
                  <a:pt x="4608044" y="633143"/>
                  <a:pt x="4617617" y="622921"/>
                  <a:pt x="4630984" y="621066"/>
                </a:cubicBezTo>
                <a:close/>
                <a:moveTo>
                  <a:pt x="24542" y="593116"/>
                </a:moveTo>
                <a:cubicBezTo>
                  <a:pt x="39677" y="591003"/>
                  <a:pt x="53346" y="599155"/>
                  <a:pt x="55070" y="611361"/>
                </a:cubicBezTo>
                <a:cubicBezTo>
                  <a:pt x="56795" y="623568"/>
                  <a:pt x="45886" y="635170"/>
                  <a:pt x="30708" y="637284"/>
                </a:cubicBezTo>
                <a:cubicBezTo>
                  <a:pt x="15573" y="639397"/>
                  <a:pt x="1904" y="631245"/>
                  <a:pt x="179" y="619039"/>
                </a:cubicBezTo>
                <a:cubicBezTo>
                  <a:pt x="-1545" y="606832"/>
                  <a:pt x="9364" y="595230"/>
                  <a:pt x="24542" y="593116"/>
                </a:cubicBezTo>
                <a:close/>
                <a:moveTo>
                  <a:pt x="2317026" y="388024"/>
                </a:moveTo>
                <a:cubicBezTo>
                  <a:pt x="2328883" y="386341"/>
                  <a:pt x="2339577" y="392768"/>
                  <a:pt x="2340914" y="402300"/>
                </a:cubicBezTo>
                <a:cubicBezTo>
                  <a:pt x="2342250" y="411833"/>
                  <a:pt x="2333713" y="420933"/>
                  <a:pt x="2321855" y="422572"/>
                </a:cubicBezTo>
                <a:cubicBezTo>
                  <a:pt x="2309997" y="424255"/>
                  <a:pt x="2299304" y="417828"/>
                  <a:pt x="2297967" y="408296"/>
                </a:cubicBezTo>
                <a:cubicBezTo>
                  <a:pt x="2296630" y="398763"/>
                  <a:pt x="2305168" y="389663"/>
                  <a:pt x="2317026" y="388024"/>
                </a:cubicBezTo>
                <a:close/>
                <a:moveTo>
                  <a:pt x="3623069" y="267"/>
                </a:moveTo>
                <a:cubicBezTo>
                  <a:pt x="3634926" y="-1416"/>
                  <a:pt x="3645620" y="5011"/>
                  <a:pt x="3646957" y="14543"/>
                </a:cubicBezTo>
                <a:cubicBezTo>
                  <a:pt x="3648293" y="24075"/>
                  <a:pt x="3639756" y="33176"/>
                  <a:pt x="3627898" y="34815"/>
                </a:cubicBezTo>
                <a:cubicBezTo>
                  <a:pt x="3616040" y="36498"/>
                  <a:pt x="3605347" y="30071"/>
                  <a:pt x="3604010" y="20539"/>
                </a:cubicBezTo>
                <a:cubicBezTo>
                  <a:pt x="3602673" y="11006"/>
                  <a:pt x="3611211" y="1906"/>
                  <a:pt x="3623069" y="267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4312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8" name="任意多边形: 形状 107"/>
          <p:cNvSpPr/>
          <p:nvPr>
            <p:custDataLst>
              <p:tags r:id="rId15"/>
            </p:custDataLst>
          </p:nvPr>
        </p:nvSpPr>
        <p:spPr>
          <a:xfrm>
            <a:off x="4965745" y="5817243"/>
            <a:ext cx="2858799" cy="932650"/>
          </a:xfrm>
          <a:custGeom>
            <a:avLst/>
            <a:gdLst>
              <a:gd name="connsiteX0" fmla="*/ 1583142 w 2858799"/>
              <a:gd name="connsiteY0" fmla="*/ 866714 h 932650"/>
              <a:gd name="connsiteX1" fmla="*/ 1581308 w 2858799"/>
              <a:gd name="connsiteY1" fmla="*/ 872317 h 932650"/>
              <a:gd name="connsiteX2" fmla="*/ 1583295 w 2858799"/>
              <a:gd name="connsiteY2" fmla="*/ 866765 h 932650"/>
              <a:gd name="connsiteX3" fmla="*/ 1583142 w 2858799"/>
              <a:gd name="connsiteY3" fmla="*/ 866714 h 932650"/>
              <a:gd name="connsiteX4" fmla="*/ 1608813 w 2858799"/>
              <a:gd name="connsiteY4" fmla="*/ 793464 h 932650"/>
              <a:gd name="connsiteX5" fmla="*/ 1616046 w 2858799"/>
              <a:gd name="connsiteY5" fmla="*/ 836303 h 932650"/>
              <a:gd name="connsiteX6" fmla="*/ 1652822 w 2858799"/>
              <a:gd name="connsiteY6" fmla="*/ 835183 h 932650"/>
              <a:gd name="connsiteX7" fmla="*/ 1623025 w 2858799"/>
              <a:gd name="connsiteY7" fmla="*/ 857392 h 932650"/>
              <a:gd name="connsiteX8" fmla="*/ 1661430 w 2858799"/>
              <a:gd name="connsiteY8" fmla="*/ 876545 h 932650"/>
              <a:gd name="connsiteX9" fmla="*/ 1618186 w 2858799"/>
              <a:gd name="connsiteY9" fmla="*/ 879907 h 932650"/>
              <a:gd name="connsiteX10" fmla="*/ 1636166 w 2858799"/>
              <a:gd name="connsiteY10" fmla="*/ 913068 h 932650"/>
              <a:gd name="connsiteX11" fmla="*/ 1601581 w 2858799"/>
              <a:gd name="connsiteY11" fmla="*/ 887955 h 932650"/>
              <a:gd name="connsiteX12" fmla="*/ 1586860 w 2858799"/>
              <a:gd name="connsiteY12" fmla="*/ 932476 h 932650"/>
              <a:gd name="connsiteX13" fmla="*/ 1573770 w 2858799"/>
              <a:gd name="connsiteY13" fmla="*/ 904714 h 932650"/>
              <a:gd name="connsiteX14" fmla="*/ 1552071 w 2858799"/>
              <a:gd name="connsiteY14" fmla="*/ 924988 h 932650"/>
              <a:gd name="connsiteX15" fmla="*/ 1545144 w 2858799"/>
              <a:gd name="connsiteY15" fmla="*/ 889585 h 932650"/>
              <a:gd name="connsiteX16" fmla="*/ 1517893 w 2858799"/>
              <a:gd name="connsiteY16" fmla="*/ 895341 h 932650"/>
              <a:gd name="connsiteX17" fmla="*/ 1565773 w 2858799"/>
              <a:gd name="connsiteY17" fmla="*/ 865899 h 932650"/>
              <a:gd name="connsiteX18" fmla="*/ 1516670 w 2858799"/>
              <a:gd name="connsiteY18" fmla="*/ 852909 h 932650"/>
              <a:gd name="connsiteX19" fmla="*/ 1562615 w 2858799"/>
              <a:gd name="connsiteY19" fmla="*/ 852043 h 932650"/>
              <a:gd name="connsiteX20" fmla="*/ 1539439 w 2858799"/>
              <a:gd name="connsiteY20" fmla="*/ 813024 h 932650"/>
              <a:gd name="connsiteX21" fmla="*/ 1580442 w 2858799"/>
              <a:gd name="connsiteY21" fmla="*/ 841397 h 932650"/>
              <a:gd name="connsiteX22" fmla="*/ 1608813 w 2858799"/>
              <a:gd name="connsiteY22" fmla="*/ 793464 h 932650"/>
              <a:gd name="connsiteX23" fmla="*/ 2780134 w 2858799"/>
              <a:gd name="connsiteY23" fmla="*/ 500923 h 932650"/>
              <a:gd name="connsiteX24" fmla="*/ 2778300 w 2858799"/>
              <a:gd name="connsiteY24" fmla="*/ 506526 h 932650"/>
              <a:gd name="connsiteX25" fmla="*/ 2780287 w 2858799"/>
              <a:gd name="connsiteY25" fmla="*/ 500974 h 932650"/>
              <a:gd name="connsiteX26" fmla="*/ 2780134 w 2858799"/>
              <a:gd name="connsiteY26" fmla="*/ 500923 h 932650"/>
              <a:gd name="connsiteX27" fmla="*/ 2805805 w 2858799"/>
              <a:gd name="connsiteY27" fmla="*/ 427622 h 932650"/>
              <a:gd name="connsiteX28" fmla="*/ 2813039 w 2858799"/>
              <a:gd name="connsiteY28" fmla="*/ 470461 h 932650"/>
              <a:gd name="connsiteX29" fmla="*/ 2849814 w 2858799"/>
              <a:gd name="connsiteY29" fmla="*/ 469341 h 932650"/>
              <a:gd name="connsiteX30" fmla="*/ 2820017 w 2858799"/>
              <a:gd name="connsiteY30" fmla="*/ 491550 h 932650"/>
              <a:gd name="connsiteX31" fmla="*/ 2858422 w 2858799"/>
              <a:gd name="connsiteY31" fmla="*/ 510703 h 932650"/>
              <a:gd name="connsiteX32" fmla="*/ 2815178 w 2858799"/>
              <a:gd name="connsiteY32" fmla="*/ 514065 h 932650"/>
              <a:gd name="connsiteX33" fmla="*/ 2833158 w 2858799"/>
              <a:gd name="connsiteY33" fmla="*/ 547226 h 932650"/>
              <a:gd name="connsiteX34" fmla="*/ 2798573 w 2858799"/>
              <a:gd name="connsiteY34" fmla="*/ 522113 h 932650"/>
              <a:gd name="connsiteX35" fmla="*/ 2783852 w 2858799"/>
              <a:gd name="connsiteY35" fmla="*/ 566634 h 932650"/>
              <a:gd name="connsiteX36" fmla="*/ 2770762 w 2858799"/>
              <a:gd name="connsiteY36" fmla="*/ 538872 h 932650"/>
              <a:gd name="connsiteX37" fmla="*/ 2749063 w 2858799"/>
              <a:gd name="connsiteY37" fmla="*/ 559146 h 932650"/>
              <a:gd name="connsiteX38" fmla="*/ 2742136 w 2858799"/>
              <a:gd name="connsiteY38" fmla="*/ 523743 h 932650"/>
              <a:gd name="connsiteX39" fmla="*/ 2714885 w 2858799"/>
              <a:gd name="connsiteY39" fmla="*/ 529499 h 932650"/>
              <a:gd name="connsiteX40" fmla="*/ 2762765 w 2858799"/>
              <a:gd name="connsiteY40" fmla="*/ 500057 h 932650"/>
              <a:gd name="connsiteX41" fmla="*/ 2713663 w 2858799"/>
              <a:gd name="connsiteY41" fmla="*/ 487067 h 932650"/>
              <a:gd name="connsiteX42" fmla="*/ 2759607 w 2858799"/>
              <a:gd name="connsiteY42" fmla="*/ 486201 h 932650"/>
              <a:gd name="connsiteX43" fmla="*/ 2736431 w 2858799"/>
              <a:gd name="connsiteY43" fmla="*/ 447182 h 932650"/>
              <a:gd name="connsiteX44" fmla="*/ 2777434 w 2858799"/>
              <a:gd name="connsiteY44" fmla="*/ 475555 h 932650"/>
              <a:gd name="connsiteX45" fmla="*/ 2805805 w 2858799"/>
              <a:gd name="connsiteY45" fmla="*/ 427622 h 932650"/>
              <a:gd name="connsiteX46" fmla="*/ 68871 w 2858799"/>
              <a:gd name="connsiteY46" fmla="*/ 74005 h 932650"/>
              <a:gd name="connsiteX47" fmla="*/ 67037 w 2858799"/>
              <a:gd name="connsiteY47" fmla="*/ 79608 h 932650"/>
              <a:gd name="connsiteX48" fmla="*/ 69024 w 2858799"/>
              <a:gd name="connsiteY48" fmla="*/ 74056 h 932650"/>
              <a:gd name="connsiteX49" fmla="*/ 68871 w 2858799"/>
              <a:gd name="connsiteY49" fmla="*/ 74005 h 932650"/>
              <a:gd name="connsiteX50" fmla="*/ 94543 w 2858799"/>
              <a:gd name="connsiteY50" fmla="*/ 704 h 932650"/>
              <a:gd name="connsiteX51" fmla="*/ 101775 w 2858799"/>
              <a:gd name="connsiteY51" fmla="*/ 43543 h 932650"/>
              <a:gd name="connsiteX52" fmla="*/ 138551 w 2858799"/>
              <a:gd name="connsiteY52" fmla="*/ 42423 h 932650"/>
              <a:gd name="connsiteX53" fmla="*/ 108754 w 2858799"/>
              <a:gd name="connsiteY53" fmla="*/ 64632 h 932650"/>
              <a:gd name="connsiteX54" fmla="*/ 147159 w 2858799"/>
              <a:gd name="connsiteY54" fmla="*/ 83785 h 932650"/>
              <a:gd name="connsiteX55" fmla="*/ 103915 w 2858799"/>
              <a:gd name="connsiteY55" fmla="*/ 87147 h 932650"/>
              <a:gd name="connsiteX56" fmla="*/ 121895 w 2858799"/>
              <a:gd name="connsiteY56" fmla="*/ 120308 h 932650"/>
              <a:gd name="connsiteX57" fmla="*/ 87310 w 2858799"/>
              <a:gd name="connsiteY57" fmla="*/ 95195 h 932650"/>
              <a:gd name="connsiteX58" fmla="*/ 72589 w 2858799"/>
              <a:gd name="connsiteY58" fmla="*/ 139716 h 932650"/>
              <a:gd name="connsiteX59" fmla="*/ 59499 w 2858799"/>
              <a:gd name="connsiteY59" fmla="*/ 111954 h 932650"/>
              <a:gd name="connsiteX60" fmla="*/ 37800 w 2858799"/>
              <a:gd name="connsiteY60" fmla="*/ 132228 h 932650"/>
              <a:gd name="connsiteX61" fmla="*/ 30873 w 2858799"/>
              <a:gd name="connsiteY61" fmla="*/ 96825 h 932650"/>
              <a:gd name="connsiteX62" fmla="*/ 3622 w 2858799"/>
              <a:gd name="connsiteY62" fmla="*/ 102581 h 932650"/>
              <a:gd name="connsiteX63" fmla="*/ 51502 w 2858799"/>
              <a:gd name="connsiteY63" fmla="*/ 73139 h 932650"/>
              <a:gd name="connsiteX64" fmla="*/ 2400 w 2858799"/>
              <a:gd name="connsiteY64" fmla="*/ 60149 h 932650"/>
              <a:gd name="connsiteX65" fmla="*/ 48344 w 2858799"/>
              <a:gd name="connsiteY65" fmla="*/ 59283 h 932650"/>
              <a:gd name="connsiteX66" fmla="*/ 25168 w 2858799"/>
              <a:gd name="connsiteY66" fmla="*/ 20264 h 932650"/>
              <a:gd name="connsiteX67" fmla="*/ 66171 w 2858799"/>
              <a:gd name="connsiteY67" fmla="*/ 48637 h 932650"/>
              <a:gd name="connsiteX68" fmla="*/ 94543 w 2858799"/>
              <a:gd name="connsiteY68" fmla="*/ 704 h 9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858799" h="932650">
                <a:moveTo>
                  <a:pt x="1583142" y="866714"/>
                </a:moveTo>
                <a:cubicBezTo>
                  <a:pt x="1582480" y="868548"/>
                  <a:pt x="1581868" y="870432"/>
                  <a:pt x="1581308" y="872317"/>
                </a:cubicBezTo>
                <a:cubicBezTo>
                  <a:pt x="1582225" y="869566"/>
                  <a:pt x="1582938" y="867631"/>
                  <a:pt x="1583295" y="866765"/>
                </a:cubicBezTo>
                <a:cubicBezTo>
                  <a:pt x="1583244" y="866714"/>
                  <a:pt x="1583142" y="866714"/>
                  <a:pt x="1583142" y="866714"/>
                </a:cubicBezTo>
                <a:close/>
                <a:moveTo>
                  <a:pt x="1608813" y="793464"/>
                </a:moveTo>
                <a:cubicBezTo>
                  <a:pt x="1632295" y="799576"/>
                  <a:pt x="1627099" y="818729"/>
                  <a:pt x="1616046" y="836303"/>
                </a:cubicBezTo>
                <a:cubicBezTo>
                  <a:pt x="1626845" y="829783"/>
                  <a:pt x="1639630" y="827083"/>
                  <a:pt x="1652822" y="835183"/>
                </a:cubicBezTo>
                <a:cubicBezTo>
                  <a:pt x="1675590" y="849191"/>
                  <a:pt x="1651192" y="851687"/>
                  <a:pt x="1623025" y="857392"/>
                </a:cubicBezTo>
                <a:cubicBezTo>
                  <a:pt x="1642686" y="855660"/>
                  <a:pt x="1661889" y="858564"/>
                  <a:pt x="1661430" y="876545"/>
                </a:cubicBezTo>
                <a:cubicBezTo>
                  <a:pt x="1661125" y="889942"/>
                  <a:pt x="1639069" y="886325"/>
                  <a:pt x="1618186" y="879907"/>
                </a:cubicBezTo>
                <a:cubicBezTo>
                  <a:pt x="1631735" y="887853"/>
                  <a:pt x="1642533" y="898958"/>
                  <a:pt x="1636166" y="913068"/>
                </a:cubicBezTo>
                <a:cubicBezTo>
                  <a:pt x="1626539" y="934513"/>
                  <a:pt x="1619867" y="913323"/>
                  <a:pt x="1601581" y="887955"/>
                </a:cubicBezTo>
                <a:cubicBezTo>
                  <a:pt x="1611360" y="909146"/>
                  <a:pt x="1608813" y="935023"/>
                  <a:pt x="1586860" y="932476"/>
                </a:cubicBezTo>
                <a:cubicBezTo>
                  <a:pt x="1574686" y="931100"/>
                  <a:pt x="1572445" y="918519"/>
                  <a:pt x="1573770" y="904714"/>
                </a:cubicBezTo>
                <a:cubicBezTo>
                  <a:pt x="1570051" y="920505"/>
                  <a:pt x="1565416" y="930846"/>
                  <a:pt x="1552071" y="924988"/>
                </a:cubicBezTo>
                <a:cubicBezTo>
                  <a:pt x="1529761" y="915157"/>
                  <a:pt x="1533785" y="901607"/>
                  <a:pt x="1545144" y="889585"/>
                </a:cubicBezTo>
                <a:cubicBezTo>
                  <a:pt x="1533174" y="899009"/>
                  <a:pt x="1524667" y="904918"/>
                  <a:pt x="1517893" y="895341"/>
                </a:cubicBezTo>
                <a:cubicBezTo>
                  <a:pt x="1502154" y="873081"/>
                  <a:pt x="1541323" y="867325"/>
                  <a:pt x="1565773" y="865899"/>
                </a:cubicBezTo>
                <a:cubicBezTo>
                  <a:pt x="1532970" y="866867"/>
                  <a:pt x="1510151" y="875628"/>
                  <a:pt x="1516670" y="852909"/>
                </a:cubicBezTo>
                <a:cubicBezTo>
                  <a:pt x="1522324" y="833145"/>
                  <a:pt x="1545195" y="841907"/>
                  <a:pt x="1562615" y="852043"/>
                </a:cubicBezTo>
                <a:cubicBezTo>
                  <a:pt x="1543208" y="837220"/>
                  <a:pt x="1526297" y="821022"/>
                  <a:pt x="1539439" y="813024"/>
                </a:cubicBezTo>
                <a:cubicBezTo>
                  <a:pt x="1566690" y="796469"/>
                  <a:pt x="1576724" y="820410"/>
                  <a:pt x="1580442" y="841397"/>
                </a:cubicBezTo>
                <a:cubicBezTo>
                  <a:pt x="1581461" y="818424"/>
                  <a:pt x="1586860" y="787708"/>
                  <a:pt x="1608813" y="793464"/>
                </a:cubicBezTo>
                <a:close/>
                <a:moveTo>
                  <a:pt x="2780134" y="500923"/>
                </a:moveTo>
                <a:cubicBezTo>
                  <a:pt x="2779472" y="502757"/>
                  <a:pt x="2778860" y="504641"/>
                  <a:pt x="2778300" y="506526"/>
                </a:cubicBezTo>
                <a:cubicBezTo>
                  <a:pt x="2779217" y="503775"/>
                  <a:pt x="2779930" y="501840"/>
                  <a:pt x="2780287" y="500974"/>
                </a:cubicBezTo>
                <a:cubicBezTo>
                  <a:pt x="2780236" y="500923"/>
                  <a:pt x="2780134" y="500923"/>
                  <a:pt x="2780134" y="500923"/>
                </a:cubicBezTo>
                <a:close/>
                <a:moveTo>
                  <a:pt x="2805805" y="427622"/>
                </a:moveTo>
                <a:cubicBezTo>
                  <a:pt x="2829287" y="433734"/>
                  <a:pt x="2824092" y="452887"/>
                  <a:pt x="2813039" y="470461"/>
                </a:cubicBezTo>
                <a:cubicBezTo>
                  <a:pt x="2823837" y="463941"/>
                  <a:pt x="2836622" y="461241"/>
                  <a:pt x="2849814" y="469341"/>
                </a:cubicBezTo>
                <a:cubicBezTo>
                  <a:pt x="2872582" y="483349"/>
                  <a:pt x="2848184" y="485845"/>
                  <a:pt x="2820017" y="491550"/>
                </a:cubicBezTo>
                <a:cubicBezTo>
                  <a:pt x="2839678" y="489818"/>
                  <a:pt x="2858881" y="492722"/>
                  <a:pt x="2858422" y="510703"/>
                </a:cubicBezTo>
                <a:cubicBezTo>
                  <a:pt x="2858117" y="524100"/>
                  <a:pt x="2836061" y="520483"/>
                  <a:pt x="2815178" y="514065"/>
                </a:cubicBezTo>
                <a:cubicBezTo>
                  <a:pt x="2828727" y="522011"/>
                  <a:pt x="2839525" y="533116"/>
                  <a:pt x="2833158" y="547226"/>
                </a:cubicBezTo>
                <a:cubicBezTo>
                  <a:pt x="2823531" y="568671"/>
                  <a:pt x="2816859" y="547481"/>
                  <a:pt x="2798573" y="522113"/>
                </a:cubicBezTo>
                <a:cubicBezTo>
                  <a:pt x="2808352" y="543304"/>
                  <a:pt x="2805805" y="569181"/>
                  <a:pt x="2783852" y="566634"/>
                </a:cubicBezTo>
                <a:cubicBezTo>
                  <a:pt x="2771678" y="565258"/>
                  <a:pt x="2769437" y="552677"/>
                  <a:pt x="2770762" y="538872"/>
                </a:cubicBezTo>
                <a:cubicBezTo>
                  <a:pt x="2767043" y="554663"/>
                  <a:pt x="2762408" y="565004"/>
                  <a:pt x="2749063" y="559146"/>
                </a:cubicBezTo>
                <a:cubicBezTo>
                  <a:pt x="2726753" y="549315"/>
                  <a:pt x="2730777" y="535765"/>
                  <a:pt x="2742136" y="523743"/>
                </a:cubicBezTo>
                <a:cubicBezTo>
                  <a:pt x="2730166" y="533167"/>
                  <a:pt x="2721660" y="539076"/>
                  <a:pt x="2714885" y="529499"/>
                </a:cubicBezTo>
                <a:cubicBezTo>
                  <a:pt x="2699146" y="507239"/>
                  <a:pt x="2738315" y="501483"/>
                  <a:pt x="2762765" y="500057"/>
                </a:cubicBezTo>
                <a:cubicBezTo>
                  <a:pt x="2730013" y="501025"/>
                  <a:pt x="2707143" y="509786"/>
                  <a:pt x="2713663" y="487067"/>
                </a:cubicBezTo>
                <a:cubicBezTo>
                  <a:pt x="2719316" y="467303"/>
                  <a:pt x="2742187" y="476065"/>
                  <a:pt x="2759607" y="486201"/>
                </a:cubicBezTo>
                <a:cubicBezTo>
                  <a:pt x="2740200" y="471378"/>
                  <a:pt x="2723289" y="455180"/>
                  <a:pt x="2736431" y="447182"/>
                </a:cubicBezTo>
                <a:cubicBezTo>
                  <a:pt x="2763682" y="430627"/>
                  <a:pt x="2773716" y="454568"/>
                  <a:pt x="2777434" y="475555"/>
                </a:cubicBezTo>
                <a:cubicBezTo>
                  <a:pt x="2778453" y="452582"/>
                  <a:pt x="2783852" y="421866"/>
                  <a:pt x="2805805" y="427622"/>
                </a:cubicBezTo>
                <a:close/>
                <a:moveTo>
                  <a:pt x="68871" y="74005"/>
                </a:moveTo>
                <a:cubicBezTo>
                  <a:pt x="68209" y="75839"/>
                  <a:pt x="67597" y="77723"/>
                  <a:pt x="67037" y="79608"/>
                </a:cubicBezTo>
                <a:cubicBezTo>
                  <a:pt x="67954" y="76857"/>
                  <a:pt x="68718" y="74922"/>
                  <a:pt x="69024" y="74056"/>
                </a:cubicBezTo>
                <a:cubicBezTo>
                  <a:pt x="68973" y="74005"/>
                  <a:pt x="68871" y="74005"/>
                  <a:pt x="68871" y="74005"/>
                </a:cubicBezTo>
                <a:close/>
                <a:moveTo>
                  <a:pt x="94543" y="704"/>
                </a:moveTo>
                <a:cubicBezTo>
                  <a:pt x="118024" y="6816"/>
                  <a:pt x="112828" y="25969"/>
                  <a:pt x="101775" y="43543"/>
                </a:cubicBezTo>
                <a:cubicBezTo>
                  <a:pt x="112574" y="37023"/>
                  <a:pt x="125359" y="34323"/>
                  <a:pt x="138551" y="42423"/>
                </a:cubicBezTo>
                <a:cubicBezTo>
                  <a:pt x="161319" y="56431"/>
                  <a:pt x="136921" y="58927"/>
                  <a:pt x="108754" y="64632"/>
                </a:cubicBezTo>
                <a:cubicBezTo>
                  <a:pt x="128415" y="62900"/>
                  <a:pt x="147618" y="65804"/>
                  <a:pt x="147159" y="83785"/>
                </a:cubicBezTo>
                <a:cubicBezTo>
                  <a:pt x="146854" y="97182"/>
                  <a:pt x="124798" y="93565"/>
                  <a:pt x="103915" y="87147"/>
                </a:cubicBezTo>
                <a:cubicBezTo>
                  <a:pt x="117464" y="95093"/>
                  <a:pt x="128262" y="106198"/>
                  <a:pt x="121895" y="120308"/>
                </a:cubicBezTo>
                <a:cubicBezTo>
                  <a:pt x="112268" y="141753"/>
                  <a:pt x="105596" y="120563"/>
                  <a:pt x="87310" y="95195"/>
                </a:cubicBezTo>
                <a:cubicBezTo>
                  <a:pt x="97089" y="116437"/>
                  <a:pt x="94543" y="142263"/>
                  <a:pt x="72589" y="139716"/>
                </a:cubicBezTo>
                <a:cubicBezTo>
                  <a:pt x="60415" y="138340"/>
                  <a:pt x="58174" y="125759"/>
                  <a:pt x="59499" y="111954"/>
                </a:cubicBezTo>
                <a:cubicBezTo>
                  <a:pt x="55780" y="127745"/>
                  <a:pt x="51145" y="138086"/>
                  <a:pt x="37800" y="132228"/>
                </a:cubicBezTo>
                <a:cubicBezTo>
                  <a:pt x="15490" y="122397"/>
                  <a:pt x="19514" y="108847"/>
                  <a:pt x="30873" y="96825"/>
                </a:cubicBezTo>
                <a:cubicBezTo>
                  <a:pt x="18903" y="106249"/>
                  <a:pt x="10397" y="112158"/>
                  <a:pt x="3622" y="102581"/>
                </a:cubicBezTo>
                <a:cubicBezTo>
                  <a:pt x="-12117" y="80321"/>
                  <a:pt x="27053" y="74565"/>
                  <a:pt x="51502" y="73139"/>
                </a:cubicBezTo>
                <a:cubicBezTo>
                  <a:pt x="18699" y="74158"/>
                  <a:pt x="-4120" y="82868"/>
                  <a:pt x="2400" y="60149"/>
                </a:cubicBezTo>
                <a:cubicBezTo>
                  <a:pt x="8053" y="40385"/>
                  <a:pt x="30924" y="49147"/>
                  <a:pt x="48344" y="59283"/>
                </a:cubicBezTo>
                <a:cubicBezTo>
                  <a:pt x="28937" y="44460"/>
                  <a:pt x="12026" y="28262"/>
                  <a:pt x="25168" y="20264"/>
                </a:cubicBezTo>
                <a:cubicBezTo>
                  <a:pt x="52419" y="3709"/>
                  <a:pt x="62453" y="27650"/>
                  <a:pt x="66171" y="48637"/>
                </a:cubicBezTo>
                <a:cubicBezTo>
                  <a:pt x="67190" y="25664"/>
                  <a:pt x="72589" y="-5052"/>
                  <a:pt x="94543" y="704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509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9" name="任意多边形: 形状 108"/>
          <p:cNvSpPr/>
          <p:nvPr>
            <p:custDataLst>
              <p:tags r:id="rId16"/>
            </p:custDataLst>
          </p:nvPr>
        </p:nvSpPr>
        <p:spPr>
          <a:xfrm>
            <a:off x="5023155" y="5871943"/>
            <a:ext cx="2739583" cy="815581"/>
          </a:xfrm>
          <a:custGeom>
            <a:avLst/>
            <a:gdLst>
              <a:gd name="connsiteX0" fmla="*/ 1528431 w 2739583"/>
              <a:gd name="connsiteY0" fmla="*/ 792811 h 815581"/>
              <a:gd name="connsiteX1" fmla="*/ 1528431 w 2739583"/>
              <a:gd name="connsiteY1" fmla="*/ 792862 h 815581"/>
              <a:gd name="connsiteX2" fmla="*/ 1542540 w 2739583"/>
              <a:gd name="connsiteY2" fmla="*/ 804272 h 815581"/>
              <a:gd name="connsiteX3" fmla="*/ 1528380 w 2739583"/>
              <a:gd name="connsiteY3" fmla="*/ 815581 h 815581"/>
              <a:gd name="connsiteX4" fmla="*/ 1514271 w 2739583"/>
              <a:gd name="connsiteY4" fmla="*/ 804170 h 815581"/>
              <a:gd name="connsiteX5" fmla="*/ 1528431 w 2739583"/>
              <a:gd name="connsiteY5" fmla="*/ 792811 h 815581"/>
              <a:gd name="connsiteX6" fmla="*/ 2725474 w 2739583"/>
              <a:gd name="connsiteY6" fmla="*/ 426969 h 815581"/>
              <a:gd name="connsiteX7" fmla="*/ 2739583 w 2739583"/>
              <a:gd name="connsiteY7" fmla="*/ 438379 h 815581"/>
              <a:gd name="connsiteX8" fmla="*/ 2725423 w 2739583"/>
              <a:gd name="connsiteY8" fmla="*/ 449739 h 815581"/>
              <a:gd name="connsiteX9" fmla="*/ 2711314 w 2739583"/>
              <a:gd name="connsiteY9" fmla="*/ 438328 h 815581"/>
              <a:gd name="connsiteX10" fmla="*/ 2725474 w 2739583"/>
              <a:gd name="connsiteY10" fmla="*/ 427020 h 815581"/>
              <a:gd name="connsiteX11" fmla="*/ 14160 w 2739583"/>
              <a:gd name="connsiteY11" fmla="*/ 0 h 815581"/>
              <a:gd name="connsiteX12" fmla="*/ 28269 w 2739583"/>
              <a:gd name="connsiteY12" fmla="*/ 11410 h 815581"/>
              <a:gd name="connsiteX13" fmla="*/ 14109 w 2739583"/>
              <a:gd name="connsiteY13" fmla="*/ 22770 h 815581"/>
              <a:gd name="connsiteX14" fmla="*/ 0 w 2739583"/>
              <a:gd name="connsiteY14" fmla="*/ 11359 h 815581"/>
              <a:gd name="connsiteX15" fmla="*/ 14160 w 2739583"/>
              <a:gd name="connsiteY15" fmla="*/ 51 h 8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739583" h="815581">
                <a:moveTo>
                  <a:pt x="1528431" y="792811"/>
                </a:moveTo>
                <a:lnTo>
                  <a:pt x="1528431" y="792862"/>
                </a:lnTo>
                <a:cubicBezTo>
                  <a:pt x="1536224" y="792862"/>
                  <a:pt x="1542540" y="798007"/>
                  <a:pt x="1542540" y="804272"/>
                </a:cubicBezTo>
                <a:cubicBezTo>
                  <a:pt x="1542540" y="810538"/>
                  <a:pt x="1536173" y="815581"/>
                  <a:pt x="1528380" y="815581"/>
                </a:cubicBezTo>
                <a:cubicBezTo>
                  <a:pt x="1520587" y="815581"/>
                  <a:pt x="1514271" y="810436"/>
                  <a:pt x="1514271" y="804170"/>
                </a:cubicBezTo>
                <a:cubicBezTo>
                  <a:pt x="1514271" y="797854"/>
                  <a:pt x="1520638" y="792811"/>
                  <a:pt x="1528431" y="792811"/>
                </a:cubicBezTo>
                <a:close/>
                <a:moveTo>
                  <a:pt x="2725474" y="426969"/>
                </a:moveTo>
                <a:cubicBezTo>
                  <a:pt x="2733267" y="426969"/>
                  <a:pt x="2739583" y="432114"/>
                  <a:pt x="2739583" y="438379"/>
                </a:cubicBezTo>
                <a:cubicBezTo>
                  <a:pt x="2739583" y="444696"/>
                  <a:pt x="2733216" y="449739"/>
                  <a:pt x="2725423" y="449739"/>
                </a:cubicBezTo>
                <a:cubicBezTo>
                  <a:pt x="2717630" y="449739"/>
                  <a:pt x="2711314" y="444594"/>
                  <a:pt x="2711314" y="438328"/>
                </a:cubicBezTo>
                <a:cubicBezTo>
                  <a:pt x="2711314" y="432063"/>
                  <a:pt x="2717681" y="427020"/>
                  <a:pt x="2725474" y="427020"/>
                </a:cubicBezTo>
                <a:close/>
                <a:moveTo>
                  <a:pt x="14160" y="0"/>
                </a:moveTo>
                <a:cubicBezTo>
                  <a:pt x="21953" y="0"/>
                  <a:pt x="28269" y="5145"/>
                  <a:pt x="28269" y="11410"/>
                </a:cubicBezTo>
                <a:cubicBezTo>
                  <a:pt x="28269" y="17727"/>
                  <a:pt x="21902" y="22770"/>
                  <a:pt x="14109" y="22770"/>
                </a:cubicBezTo>
                <a:cubicBezTo>
                  <a:pt x="6316" y="22770"/>
                  <a:pt x="0" y="17625"/>
                  <a:pt x="0" y="11359"/>
                </a:cubicBezTo>
                <a:cubicBezTo>
                  <a:pt x="0" y="5094"/>
                  <a:pt x="6367" y="51"/>
                  <a:pt x="14160" y="51"/>
                </a:cubicBezTo>
                <a:close/>
              </a:path>
            </a:pathLst>
          </a:custGeom>
          <a:solidFill>
            <a:srgbClr val="FFFFFF"/>
          </a:solidFill>
          <a:ln w="509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" name="任意多边形: 形状 36"/>
          <p:cNvSpPr/>
          <p:nvPr>
            <p:custDataLst>
              <p:tags r:id="rId17"/>
            </p:custDataLst>
          </p:nvPr>
        </p:nvSpPr>
        <p:spPr>
          <a:xfrm>
            <a:off x="2378610" y="5083815"/>
            <a:ext cx="790919" cy="968432"/>
          </a:xfrm>
          <a:custGeom>
            <a:avLst/>
            <a:gdLst>
              <a:gd name="connsiteX0" fmla="*/ 2667 w 1322831"/>
              <a:gd name="connsiteY0" fmla="*/ 185547 h 1619726"/>
              <a:gd name="connsiteX1" fmla="*/ 1322832 w 1322831"/>
              <a:gd name="connsiteY1" fmla="*/ 0 h 1619726"/>
              <a:gd name="connsiteX2" fmla="*/ 1320165 w 1322831"/>
              <a:gd name="connsiteY2" fmla="*/ 1434179 h 1619726"/>
              <a:gd name="connsiteX3" fmla="*/ 0 w 1322831"/>
              <a:gd name="connsiteY3" fmla="*/ 1619726 h 1619726"/>
              <a:gd name="connsiteX4" fmla="*/ 2667 w 1322831"/>
              <a:gd name="connsiteY4" fmla="*/ 185547 h 1619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2831" h="1619726">
                <a:moveTo>
                  <a:pt x="2667" y="185547"/>
                </a:moveTo>
                <a:lnTo>
                  <a:pt x="1322832" y="0"/>
                </a:lnTo>
                <a:lnTo>
                  <a:pt x="1320165" y="1434179"/>
                </a:lnTo>
                <a:lnTo>
                  <a:pt x="0" y="1619726"/>
                </a:lnTo>
                <a:lnTo>
                  <a:pt x="2667" y="185547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4" name="任意多边形: 形状 37"/>
          <p:cNvSpPr/>
          <p:nvPr>
            <p:custDataLst>
              <p:tags r:id="rId18"/>
            </p:custDataLst>
          </p:nvPr>
        </p:nvSpPr>
        <p:spPr>
          <a:xfrm>
            <a:off x="2338631" y="5037913"/>
            <a:ext cx="870877" cy="1060179"/>
          </a:xfrm>
          <a:custGeom>
            <a:avLst/>
            <a:gdLst>
              <a:gd name="connsiteX0" fmla="*/ 1322927 w 1456563"/>
              <a:gd name="connsiteY0" fmla="*/ 153448 h 1773174"/>
              <a:gd name="connsiteX1" fmla="*/ 1320546 w 1456563"/>
              <a:gd name="connsiteY1" fmla="*/ 1452944 h 1773174"/>
              <a:gd name="connsiteX2" fmla="*/ 133731 w 1456563"/>
              <a:gd name="connsiteY2" fmla="*/ 1619726 h 1773174"/>
              <a:gd name="connsiteX3" fmla="*/ 136112 w 1456563"/>
              <a:gd name="connsiteY3" fmla="*/ 320231 h 1773174"/>
              <a:gd name="connsiteX4" fmla="*/ 1322927 w 1456563"/>
              <a:gd name="connsiteY4" fmla="*/ 153448 h 1773174"/>
              <a:gd name="connsiteX5" fmla="*/ 1456563 w 1456563"/>
              <a:gd name="connsiteY5" fmla="*/ 0 h 1773174"/>
              <a:gd name="connsiteX6" fmla="*/ 2953 w 1456563"/>
              <a:gd name="connsiteY6" fmla="*/ 204311 h 1773174"/>
              <a:gd name="connsiteX7" fmla="*/ 0 w 1456563"/>
              <a:gd name="connsiteY7" fmla="*/ 1773174 h 1773174"/>
              <a:gd name="connsiteX8" fmla="*/ 1453610 w 1456563"/>
              <a:gd name="connsiteY8" fmla="*/ 1568863 h 1773174"/>
              <a:gd name="connsiteX9" fmla="*/ 1456563 w 1456563"/>
              <a:gd name="connsiteY9" fmla="*/ 0 h 1773174"/>
              <a:gd name="connsiteX10" fmla="*/ 1456563 w 1456563"/>
              <a:gd name="connsiteY10" fmla="*/ 0 h 1773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56563" h="1773174">
                <a:moveTo>
                  <a:pt x="1322927" y="153448"/>
                </a:moveTo>
                <a:lnTo>
                  <a:pt x="1320546" y="1452944"/>
                </a:lnTo>
                <a:lnTo>
                  <a:pt x="133731" y="1619726"/>
                </a:lnTo>
                <a:lnTo>
                  <a:pt x="136112" y="320231"/>
                </a:lnTo>
                <a:lnTo>
                  <a:pt x="1322927" y="153448"/>
                </a:lnTo>
                <a:moveTo>
                  <a:pt x="1456563" y="0"/>
                </a:moveTo>
                <a:lnTo>
                  <a:pt x="2953" y="204311"/>
                </a:lnTo>
                <a:lnTo>
                  <a:pt x="0" y="1773174"/>
                </a:lnTo>
                <a:lnTo>
                  <a:pt x="1453610" y="1568863"/>
                </a:lnTo>
                <a:lnTo>
                  <a:pt x="1456563" y="0"/>
                </a:lnTo>
                <a:lnTo>
                  <a:pt x="1456563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8" name="任意多边形: 形状 38"/>
          <p:cNvSpPr/>
          <p:nvPr>
            <p:custDataLst>
              <p:tags r:id="rId19"/>
            </p:custDataLst>
          </p:nvPr>
        </p:nvSpPr>
        <p:spPr>
          <a:xfrm>
            <a:off x="1814180" y="4920027"/>
            <a:ext cx="486294" cy="1111092"/>
          </a:xfrm>
          <a:custGeom>
            <a:avLst/>
            <a:gdLst>
              <a:gd name="connsiteX0" fmla="*/ 0 w 813339"/>
              <a:gd name="connsiteY0" fmla="*/ 1417225 h 1858327"/>
              <a:gd name="connsiteX1" fmla="*/ 2572 w 813339"/>
              <a:gd name="connsiteY1" fmla="*/ 0 h 1858327"/>
              <a:gd name="connsiteX2" fmla="*/ 813340 w 813339"/>
              <a:gd name="connsiteY2" fmla="*/ 441103 h 1858327"/>
              <a:gd name="connsiteX3" fmla="*/ 810768 w 813339"/>
              <a:gd name="connsiteY3" fmla="*/ 1858328 h 1858327"/>
              <a:gd name="connsiteX4" fmla="*/ 0 w 813339"/>
              <a:gd name="connsiteY4" fmla="*/ 1417225 h 1858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3339" h="1858327">
                <a:moveTo>
                  <a:pt x="0" y="1417225"/>
                </a:moveTo>
                <a:lnTo>
                  <a:pt x="2572" y="0"/>
                </a:lnTo>
                <a:lnTo>
                  <a:pt x="813340" y="441103"/>
                </a:lnTo>
                <a:lnTo>
                  <a:pt x="810768" y="1858328"/>
                </a:lnTo>
                <a:lnTo>
                  <a:pt x="0" y="141722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0" name="任意多边形: 形状 39"/>
          <p:cNvSpPr/>
          <p:nvPr>
            <p:custDataLst>
              <p:tags r:id="rId20"/>
            </p:custDataLst>
          </p:nvPr>
        </p:nvSpPr>
        <p:spPr>
          <a:xfrm>
            <a:off x="1774201" y="4853054"/>
            <a:ext cx="566138" cy="1245038"/>
          </a:xfrm>
          <a:custGeom>
            <a:avLst/>
            <a:gdLst>
              <a:gd name="connsiteX0" fmla="*/ 135922 w 946880"/>
              <a:gd name="connsiteY0" fmla="*/ 224123 h 2082355"/>
              <a:gd name="connsiteX1" fmla="*/ 813435 w 946880"/>
              <a:gd name="connsiteY1" fmla="*/ 592741 h 2082355"/>
              <a:gd name="connsiteX2" fmla="*/ 811054 w 946880"/>
              <a:gd name="connsiteY2" fmla="*/ 1858328 h 2082355"/>
              <a:gd name="connsiteX3" fmla="*/ 133541 w 946880"/>
              <a:gd name="connsiteY3" fmla="*/ 1489710 h 2082355"/>
              <a:gd name="connsiteX4" fmla="*/ 135922 w 946880"/>
              <a:gd name="connsiteY4" fmla="*/ 224123 h 2082355"/>
              <a:gd name="connsiteX5" fmla="*/ 2953 w 946880"/>
              <a:gd name="connsiteY5" fmla="*/ 0 h 2082355"/>
              <a:gd name="connsiteX6" fmla="*/ 0 w 946880"/>
              <a:gd name="connsiteY6" fmla="*/ 1568863 h 2082355"/>
              <a:gd name="connsiteX7" fmla="*/ 943928 w 946880"/>
              <a:gd name="connsiteY7" fmla="*/ 2082356 h 2082355"/>
              <a:gd name="connsiteX8" fmla="*/ 946880 w 946880"/>
              <a:gd name="connsiteY8" fmla="*/ 513493 h 2082355"/>
              <a:gd name="connsiteX9" fmla="*/ 3048 w 946880"/>
              <a:gd name="connsiteY9" fmla="*/ 0 h 2082355"/>
              <a:gd name="connsiteX10" fmla="*/ 3048 w 946880"/>
              <a:gd name="connsiteY10" fmla="*/ 0 h 2082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46880" h="2082355">
                <a:moveTo>
                  <a:pt x="135922" y="224123"/>
                </a:moveTo>
                <a:lnTo>
                  <a:pt x="813435" y="592741"/>
                </a:lnTo>
                <a:lnTo>
                  <a:pt x="811054" y="1858328"/>
                </a:lnTo>
                <a:lnTo>
                  <a:pt x="133541" y="1489710"/>
                </a:lnTo>
                <a:lnTo>
                  <a:pt x="135922" y="224123"/>
                </a:lnTo>
                <a:moveTo>
                  <a:pt x="2953" y="0"/>
                </a:moveTo>
                <a:lnTo>
                  <a:pt x="0" y="1568863"/>
                </a:lnTo>
                <a:lnTo>
                  <a:pt x="943928" y="2082356"/>
                </a:lnTo>
                <a:lnTo>
                  <a:pt x="946880" y="513493"/>
                </a:lnTo>
                <a:lnTo>
                  <a:pt x="3048" y="0"/>
                </a:lnTo>
                <a:lnTo>
                  <a:pt x="3048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4" name="任意多边形: 形状 40"/>
          <p:cNvSpPr/>
          <p:nvPr>
            <p:custDataLst>
              <p:tags r:id="rId21"/>
            </p:custDataLst>
          </p:nvPr>
        </p:nvSpPr>
        <p:spPr>
          <a:xfrm>
            <a:off x="1901085" y="4772186"/>
            <a:ext cx="1183304" cy="346597"/>
          </a:xfrm>
          <a:custGeom>
            <a:avLst/>
            <a:gdLst>
              <a:gd name="connsiteX0" fmla="*/ 0 w 1979104"/>
              <a:gd name="connsiteY0" fmla="*/ 173165 h 579691"/>
              <a:gd name="connsiteX1" fmla="*/ 1231868 w 1979104"/>
              <a:gd name="connsiteY1" fmla="*/ 0 h 579691"/>
              <a:gd name="connsiteX2" fmla="*/ 1979105 w 1979104"/>
              <a:gd name="connsiteY2" fmla="*/ 406527 h 579691"/>
              <a:gd name="connsiteX3" fmla="*/ 747332 w 1979104"/>
              <a:gd name="connsiteY3" fmla="*/ 579692 h 579691"/>
              <a:gd name="connsiteX4" fmla="*/ 0 w 1979104"/>
              <a:gd name="connsiteY4" fmla="*/ 173165 h 579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9104" h="579691">
                <a:moveTo>
                  <a:pt x="0" y="173165"/>
                </a:moveTo>
                <a:lnTo>
                  <a:pt x="1231868" y="0"/>
                </a:lnTo>
                <a:lnTo>
                  <a:pt x="1979105" y="406527"/>
                </a:lnTo>
                <a:lnTo>
                  <a:pt x="747332" y="579692"/>
                </a:lnTo>
                <a:lnTo>
                  <a:pt x="0" y="17316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1" name="任意多边形: 形状 41"/>
          <p:cNvSpPr/>
          <p:nvPr>
            <p:custDataLst>
              <p:tags r:id="rId22"/>
            </p:custDataLst>
          </p:nvPr>
        </p:nvSpPr>
        <p:spPr>
          <a:xfrm>
            <a:off x="1776023" y="4730897"/>
            <a:ext cx="1433484" cy="429174"/>
          </a:xfrm>
          <a:custGeom>
            <a:avLst/>
            <a:gdLst>
              <a:gd name="connsiteX0" fmla="*/ 1428464 w 2397537"/>
              <a:gd name="connsiteY0" fmla="*/ 138208 h 717804"/>
              <a:gd name="connsiteX1" fmla="*/ 1979009 w 2397537"/>
              <a:gd name="connsiteY1" fmla="*/ 437674 h 717804"/>
              <a:gd name="connsiteX2" fmla="*/ 968978 w 2397537"/>
              <a:gd name="connsiteY2" fmla="*/ 579596 h 717804"/>
              <a:gd name="connsiteX3" fmla="*/ 418433 w 2397537"/>
              <a:gd name="connsiteY3" fmla="*/ 280130 h 717804"/>
              <a:gd name="connsiteX4" fmla="*/ 1428464 w 2397537"/>
              <a:gd name="connsiteY4" fmla="*/ 138208 h 717804"/>
              <a:gd name="connsiteX5" fmla="*/ 1453515 w 2397537"/>
              <a:gd name="connsiteY5" fmla="*/ 0 h 717804"/>
              <a:gd name="connsiteX6" fmla="*/ 0 w 2397537"/>
              <a:gd name="connsiteY6" fmla="*/ 204311 h 717804"/>
              <a:gd name="connsiteX7" fmla="*/ 943928 w 2397537"/>
              <a:gd name="connsiteY7" fmla="*/ 717804 h 717804"/>
              <a:gd name="connsiteX8" fmla="*/ 2397538 w 2397537"/>
              <a:gd name="connsiteY8" fmla="*/ 513493 h 717804"/>
              <a:gd name="connsiteX9" fmla="*/ 1453515 w 2397537"/>
              <a:gd name="connsiteY9" fmla="*/ 0 h 717804"/>
              <a:gd name="connsiteX10" fmla="*/ 1453515 w 2397537"/>
              <a:gd name="connsiteY10" fmla="*/ 0 h 717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97537" h="717804">
                <a:moveTo>
                  <a:pt x="1428464" y="138208"/>
                </a:moveTo>
                <a:lnTo>
                  <a:pt x="1979009" y="437674"/>
                </a:lnTo>
                <a:lnTo>
                  <a:pt x="968978" y="579596"/>
                </a:lnTo>
                <a:lnTo>
                  <a:pt x="418433" y="280130"/>
                </a:lnTo>
                <a:lnTo>
                  <a:pt x="1428464" y="138208"/>
                </a:lnTo>
                <a:moveTo>
                  <a:pt x="1453515" y="0"/>
                </a:moveTo>
                <a:lnTo>
                  <a:pt x="0" y="204311"/>
                </a:lnTo>
                <a:lnTo>
                  <a:pt x="943928" y="717804"/>
                </a:lnTo>
                <a:lnTo>
                  <a:pt x="2397538" y="513493"/>
                </a:lnTo>
                <a:lnTo>
                  <a:pt x="1453515" y="0"/>
                </a:lnTo>
                <a:lnTo>
                  <a:pt x="1453515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3" name="任意多边形: 形状 42"/>
          <p:cNvSpPr/>
          <p:nvPr>
            <p:custDataLst>
              <p:tags r:id="rId23"/>
            </p:custDataLst>
          </p:nvPr>
        </p:nvSpPr>
        <p:spPr>
          <a:xfrm>
            <a:off x="2542922" y="5255041"/>
            <a:ext cx="497612" cy="649411"/>
          </a:xfrm>
          <a:custGeom>
            <a:avLst/>
            <a:gdLst>
              <a:gd name="connsiteX0" fmla="*/ 580910 w 832268"/>
              <a:gd name="connsiteY0" fmla="*/ 744320 h 1086155"/>
              <a:gd name="connsiteX1" fmla="*/ 245821 w 832268"/>
              <a:gd name="connsiteY1" fmla="*/ 796612 h 1086155"/>
              <a:gd name="connsiteX2" fmla="*/ 192957 w 832268"/>
              <a:gd name="connsiteY2" fmla="*/ 997875 h 1086155"/>
              <a:gd name="connsiteX3" fmla="*/ 98279 w 832268"/>
              <a:gd name="connsiteY3" fmla="*/ 1084934 h 1086155"/>
              <a:gd name="connsiteX4" fmla="*/ 98279 w 832268"/>
              <a:gd name="connsiteY4" fmla="*/ 1084934 h 1086155"/>
              <a:gd name="connsiteX5" fmla="*/ 4743 w 832268"/>
              <a:gd name="connsiteY5" fmla="*/ 971396 h 1086155"/>
              <a:gd name="connsiteX6" fmla="*/ 257537 w 832268"/>
              <a:gd name="connsiteY6" fmla="*/ 142530 h 1086155"/>
              <a:gd name="connsiteX7" fmla="*/ 416128 w 832268"/>
              <a:gd name="connsiteY7" fmla="*/ 2036 h 1086155"/>
              <a:gd name="connsiteX8" fmla="*/ 416128 w 832268"/>
              <a:gd name="connsiteY8" fmla="*/ 2036 h 1086155"/>
              <a:gd name="connsiteX9" fmla="*/ 574719 w 832268"/>
              <a:gd name="connsiteY9" fmla="*/ 92810 h 1086155"/>
              <a:gd name="connsiteX10" fmla="*/ 827322 w 832268"/>
              <a:gd name="connsiteY10" fmla="*/ 838712 h 1086155"/>
              <a:gd name="connsiteX11" fmla="*/ 730834 w 832268"/>
              <a:gd name="connsiteY11" fmla="*/ 986159 h 1086155"/>
              <a:gd name="connsiteX12" fmla="*/ 730834 w 832268"/>
              <a:gd name="connsiteY12" fmla="*/ 986159 h 1086155"/>
              <a:gd name="connsiteX13" fmla="*/ 633108 w 832268"/>
              <a:gd name="connsiteY13" fmla="*/ 926819 h 1086155"/>
              <a:gd name="connsiteX14" fmla="*/ 580910 w 832268"/>
              <a:gd name="connsiteY14" fmla="*/ 744224 h 1086155"/>
              <a:gd name="connsiteX15" fmla="*/ 536238 w 832268"/>
              <a:gd name="connsiteY15" fmla="*/ 590681 h 1086155"/>
              <a:gd name="connsiteX16" fmla="*/ 505568 w 832268"/>
              <a:gd name="connsiteY16" fmla="*/ 482382 h 1086155"/>
              <a:gd name="connsiteX17" fmla="*/ 423176 w 832268"/>
              <a:gd name="connsiteY17" fmla="*/ 199871 h 1086155"/>
              <a:gd name="connsiteX18" fmla="*/ 400602 w 832268"/>
              <a:gd name="connsiteY18" fmla="*/ 203681 h 1086155"/>
              <a:gd name="connsiteX19" fmla="*/ 321259 w 832268"/>
              <a:gd name="connsiteY19" fmla="*/ 511148 h 1086155"/>
              <a:gd name="connsiteX20" fmla="*/ 290589 w 832268"/>
              <a:gd name="connsiteY20" fmla="*/ 629067 h 1086155"/>
              <a:gd name="connsiteX21" fmla="*/ 536334 w 832268"/>
              <a:gd name="connsiteY21" fmla="*/ 590681 h 1086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32268" h="1086155">
                <a:moveTo>
                  <a:pt x="580910" y="744320"/>
                </a:moveTo>
                <a:lnTo>
                  <a:pt x="245821" y="796612"/>
                </a:lnTo>
                <a:lnTo>
                  <a:pt x="192957" y="997875"/>
                </a:lnTo>
                <a:cubicBezTo>
                  <a:pt x="181242" y="1042357"/>
                  <a:pt x="142475" y="1077980"/>
                  <a:pt x="98279" y="1084934"/>
                </a:cubicBezTo>
                <a:lnTo>
                  <a:pt x="98279" y="1084934"/>
                </a:lnTo>
                <a:cubicBezTo>
                  <a:pt x="31794" y="1095316"/>
                  <a:pt x="-15545" y="1037975"/>
                  <a:pt x="4743" y="971396"/>
                </a:cubicBezTo>
                <a:lnTo>
                  <a:pt x="257537" y="142530"/>
                </a:lnTo>
                <a:cubicBezTo>
                  <a:pt x="279635" y="70140"/>
                  <a:pt x="343738" y="13276"/>
                  <a:pt x="416128" y="2036"/>
                </a:cubicBezTo>
                <a:lnTo>
                  <a:pt x="416128" y="2036"/>
                </a:lnTo>
                <a:cubicBezTo>
                  <a:pt x="488518" y="-9298"/>
                  <a:pt x="552526" y="27468"/>
                  <a:pt x="574719" y="92810"/>
                </a:cubicBezTo>
                <a:lnTo>
                  <a:pt x="827322" y="838712"/>
                </a:lnTo>
                <a:cubicBezTo>
                  <a:pt x="848373" y="900911"/>
                  <a:pt x="799605" y="975491"/>
                  <a:pt x="730834" y="986159"/>
                </a:cubicBezTo>
                <a:lnTo>
                  <a:pt x="730834" y="986159"/>
                </a:lnTo>
                <a:cubicBezTo>
                  <a:pt x="685114" y="993303"/>
                  <a:pt x="645109" y="969014"/>
                  <a:pt x="633108" y="926819"/>
                </a:cubicBezTo>
                <a:lnTo>
                  <a:pt x="580910" y="744224"/>
                </a:lnTo>
                <a:close/>
                <a:moveTo>
                  <a:pt x="536238" y="590681"/>
                </a:moveTo>
                <a:lnTo>
                  <a:pt x="505568" y="482382"/>
                </a:lnTo>
                <a:cubicBezTo>
                  <a:pt x="482136" y="407706"/>
                  <a:pt x="442798" y="269403"/>
                  <a:pt x="423176" y="199871"/>
                </a:cubicBezTo>
                <a:cubicBezTo>
                  <a:pt x="420033" y="188726"/>
                  <a:pt x="403460" y="191489"/>
                  <a:pt x="400602" y="203681"/>
                </a:cubicBezTo>
                <a:cubicBezTo>
                  <a:pt x="376218" y="306932"/>
                  <a:pt x="347929" y="413516"/>
                  <a:pt x="321259" y="511148"/>
                </a:cubicBezTo>
                <a:lnTo>
                  <a:pt x="290589" y="629067"/>
                </a:lnTo>
                <a:lnTo>
                  <a:pt x="536334" y="590681"/>
                </a:lnTo>
                <a:close/>
              </a:path>
            </a:pathLst>
          </a:custGeom>
          <a:gradFill flip="none" rotWithShape="1">
            <a:gsLst>
              <a:gs pos="0">
                <a:schemeClr val="accent5"/>
              </a:gs>
              <a:gs pos="100000">
                <a:schemeClr val="accent5">
                  <a:alpha val="41000"/>
                </a:schemeClr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94" name="任意多边形: 形状 29"/>
          <p:cNvSpPr/>
          <p:nvPr>
            <p:custDataLst>
              <p:tags r:id="rId24"/>
            </p:custDataLst>
          </p:nvPr>
        </p:nvSpPr>
        <p:spPr>
          <a:xfrm>
            <a:off x="1661840" y="5389519"/>
            <a:ext cx="790919" cy="968432"/>
          </a:xfrm>
          <a:custGeom>
            <a:avLst/>
            <a:gdLst>
              <a:gd name="connsiteX0" fmla="*/ 2667 w 1322831"/>
              <a:gd name="connsiteY0" fmla="*/ 185547 h 1619726"/>
              <a:gd name="connsiteX1" fmla="*/ 1322832 w 1322831"/>
              <a:gd name="connsiteY1" fmla="*/ 0 h 1619726"/>
              <a:gd name="connsiteX2" fmla="*/ 1320165 w 1322831"/>
              <a:gd name="connsiteY2" fmla="*/ 1434179 h 1619726"/>
              <a:gd name="connsiteX3" fmla="*/ 0 w 1322831"/>
              <a:gd name="connsiteY3" fmla="*/ 1619726 h 1619726"/>
              <a:gd name="connsiteX4" fmla="*/ 2667 w 1322831"/>
              <a:gd name="connsiteY4" fmla="*/ 185547 h 1619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2831" h="1619726">
                <a:moveTo>
                  <a:pt x="2667" y="185547"/>
                </a:moveTo>
                <a:lnTo>
                  <a:pt x="1322832" y="0"/>
                </a:lnTo>
                <a:lnTo>
                  <a:pt x="1320165" y="1434179"/>
                </a:lnTo>
                <a:lnTo>
                  <a:pt x="0" y="1619726"/>
                </a:lnTo>
                <a:lnTo>
                  <a:pt x="2667" y="185547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6" name="任意多边形: 形状 30"/>
          <p:cNvSpPr/>
          <p:nvPr>
            <p:custDataLst>
              <p:tags r:id="rId25"/>
            </p:custDataLst>
          </p:nvPr>
        </p:nvSpPr>
        <p:spPr>
          <a:xfrm>
            <a:off x="1619168" y="5340981"/>
            <a:ext cx="870877" cy="1060178"/>
          </a:xfrm>
          <a:custGeom>
            <a:avLst/>
            <a:gdLst>
              <a:gd name="connsiteX0" fmla="*/ 1322927 w 1456563"/>
              <a:gd name="connsiteY0" fmla="*/ 153448 h 1773173"/>
              <a:gd name="connsiteX1" fmla="*/ 1320546 w 1456563"/>
              <a:gd name="connsiteY1" fmla="*/ 1452943 h 1773173"/>
              <a:gd name="connsiteX2" fmla="*/ 133731 w 1456563"/>
              <a:gd name="connsiteY2" fmla="*/ 1619726 h 1773173"/>
              <a:gd name="connsiteX3" fmla="*/ 136112 w 1456563"/>
              <a:gd name="connsiteY3" fmla="*/ 320230 h 1773173"/>
              <a:gd name="connsiteX4" fmla="*/ 1322927 w 1456563"/>
              <a:gd name="connsiteY4" fmla="*/ 153448 h 1773173"/>
              <a:gd name="connsiteX5" fmla="*/ 1456563 w 1456563"/>
              <a:gd name="connsiteY5" fmla="*/ 0 h 1773173"/>
              <a:gd name="connsiteX6" fmla="*/ 2953 w 1456563"/>
              <a:gd name="connsiteY6" fmla="*/ 204311 h 1773173"/>
              <a:gd name="connsiteX7" fmla="*/ 0 w 1456563"/>
              <a:gd name="connsiteY7" fmla="*/ 1773174 h 1773173"/>
              <a:gd name="connsiteX8" fmla="*/ 1453610 w 1456563"/>
              <a:gd name="connsiteY8" fmla="*/ 1568863 h 1773173"/>
              <a:gd name="connsiteX9" fmla="*/ 1456563 w 1456563"/>
              <a:gd name="connsiteY9" fmla="*/ 0 h 1773173"/>
              <a:gd name="connsiteX10" fmla="*/ 1456563 w 1456563"/>
              <a:gd name="connsiteY10" fmla="*/ 0 h 1773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56563" h="1773173">
                <a:moveTo>
                  <a:pt x="1322927" y="153448"/>
                </a:moveTo>
                <a:lnTo>
                  <a:pt x="1320546" y="1452943"/>
                </a:lnTo>
                <a:lnTo>
                  <a:pt x="133731" y="1619726"/>
                </a:lnTo>
                <a:lnTo>
                  <a:pt x="136112" y="320230"/>
                </a:lnTo>
                <a:lnTo>
                  <a:pt x="1322927" y="153448"/>
                </a:lnTo>
                <a:moveTo>
                  <a:pt x="1456563" y="0"/>
                </a:moveTo>
                <a:lnTo>
                  <a:pt x="2953" y="204311"/>
                </a:lnTo>
                <a:lnTo>
                  <a:pt x="0" y="1773174"/>
                </a:lnTo>
                <a:lnTo>
                  <a:pt x="1453610" y="1568863"/>
                </a:lnTo>
                <a:lnTo>
                  <a:pt x="1456563" y="0"/>
                </a:lnTo>
                <a:lnTo>
                  <a:pt x="1456563" y="0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8" name="任意多边形: 形状 31"/>
          <p:cNvSpPr/>
          <p:nvPr>
            <p:custDataLst>
              <p:tags r:id="rId26"/>
            </p:custDataLst>
          </p:nvPr>
        </p:nvSpPr>
        <p:spPr>
          <a:xfrm>
            <a:off x="1097410" y="5225788"/>
            <a:ext cx="486294" cy="1111035"/>
          </a:xfrm>
          <a:custGeom>
            <a:avLst/>
            <a:gdLst>
              <a:gd name="connsiteX0" fmla="*/ 0 w 813339"/>
              <a:gd name="connsiteY0" fmla="*/ 1417225 h 1858232"/>
              <a:gd name="connsiteX1" fmla="*/ 2572 w 813339"/>
              <a:gd name="connsiteY1" fmla="*/ 0 h 1858232"/>
              <a:gd name="connsiteX2" fmla="*/ 813340 w 813339"/>
              <a:gd name="connsiteY2" fmla="*/ 441008 h 1858232"/>
              <a:gd name="connsiteX3" fmla="*/ 810768 w 813339"/>
              <a:gd name="connsiteY3" fmla="*/ 1858232 h 1858232"/>
              <a:gd name="connsiteX4" fmla="*/ 0 w 813339"/>
              <a:gd name="connsiteY4" fmla="*/ 1417225 h 185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3339" h="1858232">
                <a:moveTo>
                  <a:pt x="0" y="1417225"/>
                </a:moveTo>
                <a:lnTo>
                  <a:pt x="2572" y="0"/>
                </a:lnTo>
                <a:lnTo>
                  <a:pt x="813340" y="441008"/>
                </a:lnTo>
                <a:lnTo>
                  <a:pt x="810768" y="1858232"/>
                </a:lnTo>
                <a:lnTo>
                  <a:pt x="0" y="1417225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9" name="任意多边形: 形状 32"/>
          <p:cNvSpPr/>
          <p:nvPr>
            <p:custDataLst>
              <p:tags r:id="rId27"/>
            </p:custDataLst>
          </p:nvPr>
        </p:nvSpPr>
        <p:spPr>
          <a:xfrm>
            <a:off x="1057488" y="5158757"/>
            <a:ext cx="566138" cy="1245038"/>
          </a:xfrm>
          <a:custGeom>
            <a:avLst/>
            <a:gdLst>
              <a:gd name="connsiteX0" fmla="*/ 135827 w 946880"/>
              <a:gd name="connsiteY0" fmla="*/ 224123 h 2082355"/>
              <a:gd name="connsiteX1" fmla="*/ 813340 w 946880"/>
              <a:gd name="connsiteY1" fmla="*/ 592741 h 2082355"/>
              <a:gd name="connsiteX2" fmla="*/ 810959 w 946880"/>
              <a:gd name="connsiteY2" fmla="*/ 1858327 h 2082355"/>
              <a:gd name="connsiteX3" fmla="*/ 133541 w 946880"/>
              <a:gd name="connsiteY3" fmla="*/ 1489710 h 2082355"/>
              <a:gd name="connsiteX4" fmla="*/ 135922 w 946880"/>
              <a:gd name="connsiteY4" fmla="*/ 224123 h 2082355"/>
              <a:gd name="connsiteX5" fmla="*/ 2953 w 946880"/>
              <a:gd name="connsiteY5" fmla="*/ 0 h 2082355"/>
              <a:gd name="connsiteX6" fmla="*/ 0 w 946880"/>
              <a:gd name="connsiteY6" fmla="*/ 1568863 h 2082355"/>
              <a:gd name="connsiteX7" fmla="*/ 943928 w 946880"/>
              <a:gd name="connsiteY7" fmla="*/ 2082356 h 2082355"/>
              <a:gd name="connsiteX8" fmla="*/ 946880 w 946880"/>
              <a:gd name="connsiteY8" fmla="*/ 513493 h 2082355"/>
              <a:gd name="connsiteX9" fmla="*/ 2953 w 946880"/>
              <a:gd name="connsiteY9" fmla="*/ 0 h 2082355"/>
              <a:gd name="connsiteX10" fmla="*/ 2953 w 946880"/>
              <a:gd name="connsiteY10" fmla="*/ 0 h 2082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46880" h="2082355">
                <a:moveTo>
                  <a:pt x="135827" y="224123"/>
                </a:moveTo>
                <a:lnTo>
                  <a:pt x="813340" y="592741"/>
                </a:lnTo>
                <a:lnTo>
                  <a:pt x="810959" y="1858327"/>
                </a:lnTo>
                <a:lnTo>
                  <a:pt x="133541" y="1489710"/>
                </a:lnTo>
                <a:lnTo>
                  <a:pt x="135922" y="224123"/>
                </a:lnTo>
                <a:moveTo>
                  <a:pt x="2953" y="0"/>
                </a:moveTo>
                <a:lnTo>
                  <a:pt x="0" y="1568863"/>
                </a:lnTo>
                <a:lnTo>
                  <a:pt x="943928" y="2082356"/>
                </a:lnTo>
                <a:lnTo>
                  <a:pt x="946880" y="513493"/>
                </a:lnTo>
                <a:lnTo>
                  <a:pt x="2953" y="0"/>
                </a:lnTo>
                <a:lnTo>
                  <a:pt x="2953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0" name="任意多边形: 形状 33"/>
          <p:cNvSpPr/>
          <p:nvPr>
            <p:custDataLst>
              <p:tags r:id="rId28"/>
            </p:custDataLst>
          </p:nvPr>
        </p:nvSpPr>
        <p:spPr>
          <a:xfrm>
            <a:off x="1184315" y="5077946"/>
            <a:ext cx="1183304" cy="346540"/>
          </a:xfrm>
          <a:custGeom>
            <a:avLst/>
            <a:gdLst>
              <a:gd name="connsiteX0" fmla="*/ 0 w 1979104"/>
              <a:gd name="connsiteY0" fmla="*/ 173069 h 579596"/>
              <a:gd name="connsiteX1" fmla="*/ 1231868 w 1979104"/>
              <a:gd name="connsiteY1" fmla="*/ 0 h 579596"/>
              <a:gd name="connsiteX2" fmla="*/ 1979105 w 1979104"/>
              <a:gd name="connsiteY2" fmla="*/ 406527 h 579596"/>
              <a:gd name="connsiteX3" fmla="*/ 747236 w 1979104"/>
              <a:gd name="connsiteY3" fmla="*/ 579596 h 579596"/>
              <a:gd name="connsiteX4" fmla="*/ 0 w 1979104"/>
              <a:gd name="connsiteY4" fmla="*/ 173069 h 579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9104" h="579596">
                <a:moveTo>
                  <a:pt x="0" y="173069"/>
                </a:moveTo>
                <a:lnTo>
                  <a:pt x="1231868" y="0"/>
                </a:lnTo>
                <a:lnTo>
                  <a:pt x="1979105" y="406527"/>
                </a:lnTo>
                <a:lnTo>
                  <a:pt x="747236" y="579596"/>
                </a:lnTo>
                <a:lnTo>
                  <a:pt x="0" y="173069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1" name="任意多边形: 形状 34"/>
          <p:cNvSpPr/>
          <p:nvPr>
            <p:custDataLst>
              <p:tags r:id="rId29"/>
            </p:custDataLst>
          </p:nvPr>
        </p:nvSpPr>
        <p:spPr>
          <a:xfrm>
            <a:off x="1059253" y="5036600"/>
            <a:ext cx="1433484" cy="429174"/>
          </a:xfrm>
          <a:custGeom>
            <a:avLst/>
            <a:gdLst>
              <a:gd name="connsiteX0" fmla="*/ 1428464 w 2397537"/>
              <a:gd name="connsiteY0" fmla="*/ 138208 h 717804"/>
              <a:gd name="connsiteX1" fmla="*/ 1979009 w 2397537"/>
              <a:gd name="connsiteY1" fmla="*/ 437674 h 717804"/>
              <a:gd name="connsiteX2" fmla="*/ 968978 w 2397537"/>
              <a:gd name="connsiteY2" fmla="*/ 579596 h 717804"/>
              <a:gd name="connsiteX3" fmla="*/ 418433 w 2397537"/>
              <a:gd name="connsiteY3" fmla="*/ 280130 h 717804"/>
              <a:gd name="connsiteX4" fmla="*/ 1428464 w 2397537"/>
              <a:gd name="connsiteY4" fmla="*/ 138208 h 717804"/>
              <a:gd name="connsiteX5" fmla="*/ 1453515 w 2397537"/>
              <a:gd name="connsiteY5" fmla="*/ 0 h 717804"/>
              <a:gd name="connsiteX6" fmla="*/ 0 w 2397537"/>
              <a:gd name="connsiteY6" fmla="*/ 204311 h 717804"/>
              <a:gd name="connsiteX7" fmla="*/ 943928 w 2397537"/>
              <a:gd name="connsiteY7" fmla="*/ 717804 h 717804"/>
              <a:gd name="connsiteX8" fmla="*/ 2397538 w 2397537"/>
              <a:gd name="connsiteY8" fmla="*/ 513493 h 717804"/>
              <a:gd name="connsiteX9" fmla="*/ 1453610 w 2397537"/>
              <a:gd name="connsiteY9" fmla="*/ 0 h 717804"/>
              <a:gd name="connsiteX10" fmla="*/ 1453610 w 2397537"/>
              <a:gd name="connsiteY10" fmla="*/ 0 h 717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97537" h="717804">
                <a:moveTo>
                  <a:pt x="1428464" y="138208"/>
                </a:moveTo>
                <a:lnTo>
                  <a:pt x="1979009" y="437674"/>
                </a:lnTo>
                <a:lnTo>
                  <a:pt x="968978" y="579596"/>
                </a:lnTo>
                <a:lnTo>
                  <a:pt x="418433" y="280130"/>
                </a:lnTo>
                <a:lnTo>
                  <a:pt x="1428464" y="138208"/>
                </a:lnTo>
                <a:moveTo>
                  <a:pt x="1453515" y="0"/>
                </a:moveTo>
                <a:lnTo>
                  <a:pt x="0" y="204311"/>
                </a:lnTo>
                <a:lnTo>
                  <a:pt x="943928" y="717804"/>
                </a:lnTo>
                <a:lnTo>
                  <a:pt x="2397538" y="513493"/>
                </a:lnTo>
                <a:lnTo>
                  <a:pt x="1453610" y="0"/>
                </a:lnTo>
                <a:lnTo>
                  <a:pt x="1453610" y="0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2" name="任意多边形: 形状 35"/>
          <p:cNvSpPr/>
          <p:nvPr>
            <p:custDataLst>
              <p:tags r:id="rId30"/>
            </p:custDataLst>
          </p:nvPr>
        </p:nvSpPr>
        <p:spPr>
          <a:xfrm>
            <a:off x="1850059" y="5538290"/>
            <a:ext cx="460041" cy="643000"/>
          </a:xfrm>
          <a:custGeom>
            <a:avLst/>
            <a:gdLst>
              <a:gd name="connsiteX0" fmla="*/ 0 w 769429"/>
              <a:gd name="connsiteY0" fmla="*/ 164560 h 1075433"/>
              <a:gd name="connsiteX1" fmla="*/ 108585 w 769429"/>
              <a:gd name="connsiteY1" fmla="*/ 41021 h 1075433"/>
              <a:gd name="connsiteX2" fmla="*/ 342138 w 769429"/>
              <a:gd name="connsiteY2" fmla="*/ 8731 h 1075433"/>
              <a:gd name="connsiteX3" fmla="*/ 716375 w 769429"/>
              <a:gd name="connsiteY3" fmla="*/ 211138 h 1075433"/>
              <a:gd name="connsiteX4" fmla="*/ 575310 w 769429"/>
              <a:gd name="connsiteY4" fmla="*/ 454025 h 1075433"/>
              <a:gd name="connsiteX5" fmla="*/ 575310 w 769429"/>
              <a:gd name="connsiteY5" fmla="*/ 460979 h 1075433"/>
              <a:gd name="connsiteX6" fmla="*/ 769430 w 769429"/>
              <a:gd name="connsiteY6" fmla="*/ 678530 h 1075433"/>
              <a:gd name="connsiteX7" fmla="*/ 368713 w 769429"/>
              <a:gd name="connsiteY7" fmla="*/ 1038384 h 1075433"/>
              <a:gd name="connsiteX8" fmla="*/ 108680 w 769429"/>
              <a:gd name="connsiteY8" fmla="*/ 1074389 h 1075433"/>
              <a:gd name="connsiteX9" fmla="*/ 95 w 769429"/>
              <a:gd name="connsiteY9" fmla="*/ 980853 h 1075433"/>
              <a:gd name="connsiteX10" fmla="*/ 95 w 769429"/>
              <a:gd name="connsiteY10" fmla="*/ 164656 h 1075433"/>
              <a:gd name="connsiteX11" fmla="*/ 326708 w 769429"/>
              <a:gd name="connsiteY11" fmla="*/ 431165 h 1075433"/>
              <a:gd name="connsiteX12" fmla="*/ 515207 w 769429"/>
              <a:gd name="connsiteY12" fmla="*/ 269621 h 1075433"/>
              <a:gd name="connsiteX13" fmla="*/ 329470 w 769429"/>
              <a:gd name="connsiteY13" fmla="*/ 168275 h 1075433"/>
              <a:gd name="connsiteX14" fmla="*/ 206597 w 769429"/>
              <a:gd name="connsiteY14" fmla="*/ 185230 h 1075433"/>
              <a:gd name="connsiteX15" fmla="*/ 206597 w 769429"/>
              <a:gd name="connsiteY15" fmla="*/ 447739 h 1075433"/>
              <a:gd name="connsiteX16" fmla="*/ 326708 w 769429"/>
              <a:gd name="connsiteY16" fmla="*/ 431165 h 1075433"/>
              <a:gd name="connsiteX17" fmla="*/ 350425 w 769429"/>
              <a:gd name="connsiteY17" fmla="*/ 881698 h 1075433"/>
              <a:gd name="connsiteX18" fmla="*/ 568262 w 769429"/>
              <a:gd name="connsiteY18" fmla="*/ 693769 h 1075433"/>
              <a:gd name="connsiteX19" fmla="*/ 350425 w 769429"/>
              <a:gd name="connsiteY19" fmla="*/ 581470 h 1075433"/>
              <a:gd name="connsiteX20" fmla="*/ 206597 w 769429"/>
              <a:gd name="connsiteY20" fmla="*/ 601377 h 1075433"/>
              <a:gd name="connsiteX21" fmla="*/ 206597 w 769429"/>
              <a:gd name="connsiteY21" fmla="*/ 901605 h 1075433"/>
              <a:gd name="connsiteX22" fmla="*/ 350425 w 769429"/>
              <a:gd name="connsiteY22" fmla="*/ 881698 h 1075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769429" h="1075433">
                <a:moveTo>
                  <a:pt x="0" y="164560"/>
                </a:moveTo>
                <a:cubicBezTo>
                  <a:pt x="0" y="104648"/>
                  <a:pt x="48578" y="49308"/>
                  <a:pt x="108585" y="41021"/>
                </a:cubicBezTo>
                <a:lnTo>
                  <a:pt x="342138" y="8731"/>
                </a:lnTo>
                <a:cubicBezTo>
                  <a:pt x="554355" y="-20606"/>
                  <a:pt x="716375" y="18447"/>
                  <a:pt x="716375" y="211138"/>
                </a:cubicBezTo>
                <a:cubicBezTo>
                  <a:pt x="716375" y="306102"/>
                  <a:pt x="663321" y="411163"/>
                  <a:pt x="575310" y="454025"/>
                </a:cubicBezTo>
                <a:lnTo>
                  <a:pt x="575310" y="460979"/>
                </a:lnTo>
                <a:cubicBezTo>
                  <a:pt x="687038" y="472027"/>
                  <a:pt x="769430" y="538893"/>
                  <a:pt x="769430" y="678530"/>
                </a:cubicBezTo>
                <a:cubicBezTo>
                  <a:pt x="769430" y="886556"/>
                  <a:pt x="596265" y="1006856"/>
                  <a:pt x="368713" y="1038384"/>
                </a:cubicBezTo>
                <a:lnTo>
                  <a:pt x="108680" y="1074389"/>
                </a:lnTo>
                <a:cubicBezTo>
                  <a:pt x="48768" y="1082675"/>
                  <a:pt x="95" y="1040765"/>
                  <a:pt x="95" y="980853"/>
                </a:cubicBezTo>
                <a:lnTo>
                  <a:pt x="95" y="164656"/>
                </a:lnTo>
                <a:close/>
                <a:moveTo>
                  <a:pt x="326708" y="431165"/>
                </a:moveTo>
                <a:cubicBezTo>
                  <a:pt x="457962" y="412972"/>
                  <a:pt x="515207" y="352013"/>
                  <a:pt x="515207" y="269621"/>
                </a:cubicBezTo>
                <a:cubicBezTo>
                  <a:pt x="515207" y="178848"/>
                  <a:pt x="453771" y="151035"/>
                  <a:pt x="329470" y="168275"/>
                </a:cubicBezTo>
                <a:lnTo>
                  <a:pt x="206597" y="185230"/>
                </a:lnTo>
                <a:lnTo>
                  <a:pt x="206597" y="447739"/>
                </a:lnTo>
                <a:lnTo>
                  <a:pt x="326708" y="431165"/>
                </a:lnTo>
                <a:close/>
                <a:moveTo>
                  <a:pt x="350425" y="881698"/>
                </a:moveTo>
                <a:cubicBezTo>
                  <a:pt x="491490" y="862172"/>
                  <a:pt x="568262" y="801307"/>
                  <a:pt x="568262" y="693769"/>
                </a:cubicBezTo>
                <a:cubicBezTo>
                  <a:pt x="568262" y="593185"/>
                  <a:pt x="492824" y="561753"/>
                  <a:pt x="350425" y="581470"/>
                </a:cubicBezTo>
                <a:lnTo>
                  <a:pt x="206597" y="601377"/>
                </a:lnTo>
                <a:lnTo>
                  <a:pt x="206597" y="901605"/>
                </a:lnTo>
                <a:lnTo>
                  <a:pt x="350425" y="881698"/>
                </a:lnTo>
                <a:close/>
              </a:path>
            </a:pathLst>
          </a:custGeom>
          <a:gradFill flip="none" rotWithShape="1">
            <a:gsLst>
              <a:gs pos="0">
                <a:schemeClr val="accent5"/>
              </a:gs>
              <a:gs pos="100000">
                <a:schemeClr val="accent5">
                  <a:alpha val="41000"/>
                </a:schemeClr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3" name="任意多边形: 形状 44"/>
          <p:cNvSpPr/>
          <p:nvPr>
            <p:custDataLst>
              <p:tags r:id="rId31"/>
            </p:custDataLst>
          </p:nvPr>
        </p:nvSpPr>
        <p:spPr>
          <a:xfrm>
            <a:off x="1" y="4732288"/>
            <a:ext cx="626328" cy="1688263"/>
          </a:xfrm>
          <a:custGeom>
            <a:avLst/>
            <a:gdLst>
              <a:gd name="connsiteX0" fmla="*/ 45665 w 898721"/>
              <a:gd name="connsiteY0" fmla="*/ 0 h 2422497"/>
              <a:gd name="connsiteX1" fmla="*/ 454250 w 898721"/>
              <a:gd name="connsiteY1" fmla="*/ 842490 h 2422497"/>
              <a:gd name="connsiteX2" fmla="*/ 719807 w 898721"/>
              <a:gd name="connsiteY2" fmla="*/ 588839 h 2422497"/>
              <a:gd name="connsiteX3" fmla="*/ 561597 w 898721"/>
              <a:gd name="connsiteY3" fmla="*/ 1729267 h 2422497"/>
              <a:gd name="connsiteX4" fmla="*/ 874969 w 898721"/>
              <a:gd name="connsiteY4" fmla="*/ 1458376 h 2422497"/>
              <a:gd name="connsiteX5" fmla="*/ 430819 w 898721"/>
              <a:gd name="connsiteY5" fmla="*/ 2422497 h 2422497"/>
              <a:gd name="connsiteX6" fmla="*/ 153331 w 898721"/>
              <a:gd name="connsiteY6" fmla="*/ 2220037 h 2422497"/>
              <a:gd name="connsiteX7" fmla="*/ 0 w 898721"/>
              <a:gd name="connsiteY7" fmla="*/ 2100534 h 2422497"/>
              <a:gd name="connsiteX8" fmla="*/ 0 w 898721"/>
              <a:gd name="connsiteY8" fmla="*/ 1795604 h 2422497"/>
              <a:gd name="connsiteX9" fmla="*/ 1483 w 898721"/>
              <a:gd name="connsiteY9" fmla="*/ 1796625 h 2422497"/>
              <a:gd name="connsiteX10" fmla="*/ 46104 w 898721"/>
              <a:gd name="connsiteY10" fmla="*/ 1831090 h 2422497"/>
              <a:gd name="connsiteX11" fmla="*/ 14077 w 898721"/>
              <a:gd name="connsiteY11" fmla="*/ 1796320 h 2422497"/>
              <a:gd name="connsiteX12" fmla="*/ 0 w 898721"/>
              <a:gd name="connsiteY12" fmla="*/ 1780683 h 2422497"/>
              <a:gd name="connsiteX13" fmla="*/ 0 w 898721"/>
              <a:gd name="connsiteY13" fmla="*/ 3826 h 2422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98721" h="2422497">
                <a:moveTo>
                  <a:pt x="45665" y="0"/>
                </a:moveTo>
                <a:cubicBezTo>
                  <a:pt x="475598" y="17638"/>
                  <a:pt x="454250" y="842490"/>
                  <a:pt x="454250" y="842490"/>
                </a:cubicBezTo>
                <a:cubicBezTo>
                  <a:pt x="454250" y="842490"/>
                  <a:pt x="584457" y="532832"/>
                  <a:pt x="719807" y="588839"/>
                </a:cubicBezTo>
                <a:cubicBezTo>
                  <a:pt x="971648" y="693138"/>
                  <a:pt x="561597" y="1729267"/>
                  <a:pt x="561597" y="1729267"/>
                </a:cubicBezTo>
                <a:cubicBezTo>
                  <a:pt x="561597" y="1729267"/>
                  <a:pt x="726951" y="1411894"/>
                  <a:pt x="874969" y="1458376"/>
                </a:cubicBezTo>
                <a:cubicBezTo>
                  <a:pt x="1022988" y="1504858"/>
                  <a:pt x="430819" y="2422497"/>
                  <a:pt x="430819" y="2422497"/>
                </a:cubicBezTo>
                <a:cubicBezTo>
                  <a:pt x="430819" y="2422497"/>
                  <a:pt x="304696" y="2334843"/>
                  <a:pt x="153331" y="2220037"/>
                </a:cubicBezTo>
                <a:lnTo>
                  <a:pt x="0" y="2100534"/>
                </a:lnTo>
                <a:lnTo>
                  <a:pt x="0" y="1795604"/>
                </a:lnTo>
                <a:lnTo>
                  <a:pt x="1483" y="1796625"/>
                </a:lnTo>
                <a:cubicBezTo>
                  <a:pt x="29001" y="1816684"/>
                  <a:pt x="46104" y="1831090"/>
                  <a:pt x="46104" y="1831090"/>
                </a:cubicBezTo>
                <a:cubicBezTo>
                  <a:pt x="46104" y="1831090"/>
                  <a:pt x="34335" y="1818584"/>
                  <a:pt x="14077" y="1796320"/>
                </a:cubicBezTo>
                <a:lnTo>
                  <a:pt x="0" y="1780683"/>
                </a:lnTo>
                <a:lnTo>
                  <a:pt x="0" y="3826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4" name="任意多边形: 形状 45"/>
          <p:cNvSpPr/>
          <p:nvPr>
            <p:custDataLst>
              <p:tags r:id="rId32"/>
            </p:custDataLst>
          </p:nvPr>
        </p:nvSpPr>
        <p:spPr>
          <a:xfrm>
            <a:off x="0" y="4868694"/>
            <a:ext cx="510110" cy="1674419"/>
          </a:xfrm>
          <a:custGeom>
            <a:avLst/>
            <a:gdLst>
              <a:gd name="connsiteX0" fmla="*/ 0 w 731960"/>
              <a:gd name="connsiteY0" fmla="*/ 0 h 2402631"/>
              <a:gd name="connsiteX1" fmla="*/ 48771 w 731960"/>
              <a:gd name="connsiteY1" fmla="*/ 246805 h 2402631"/>
              <a:gd name="connsiteX2" fmla="*/ 139163 w 731960"/>
              <a:gd name="connsiteY2" fmla="*/ 704101 h 2402631"/>
              <a:gd name="connsiteX3" fmla="*/ 282895 w 731960"/>
              <a:gd name="connsiteY3" fmla="*/ 78403 h 2402631"/>
              <a:gd name="connsiteX4" fmla="*/ 298040 w 731960"/>
              <a:gd name="connsiteY4" fmla="*/ 88595 h 2402631"/>
              <a:gd name="connsiteX5" fmla="*/ 156784 w 731960"/>
              <a:gd name="connsiteY5" fmla="*/ 784968 h 2402631"/>
              <a:gd name="connsiteX6" fmla="*/ 159261 w 731960"/>
              <a:gd name="connsiteY6" fmla="*/ 790969 h 2402631"/>
              <a:gd name="connsiteX7" fmla="*/ 158022 w 731960"/>
              <a:gd name="connsiteY7" fmla="*/ 799922 h 2402631"/>
              <a:gd name="connsiteX8" fmla="*/ 287658 w 731960"/>
              <a:gd name="connsiteY8" fmla="*/ 1455718 h 2402631"/>
              <a:gd name="connsiteX9" fmla="*/ 607412 w 731960"/>
              <a:gd name="connsiteY9" fmla="*/ 694957 h 2402631"/>
              <a:gd name="connsiteX10" fmla="*/ 607317 w 731960"/>
              <a:gd name="connsiteY10" fmla="*/ 694861 h 2402631"/>
              <a:gd name="connsiteX11" fmla="*/ 619413 w 731960"/>
              <a:gd name="connsiteY11" fmla="*/ 708577 h 2402631"/>
              <a:gd name="connsiteX12" fmla="*/ 307184 w 731960"/>
              <a:gd name="connsiteY12" fmla="*/ 1540777 h 2402631"/>
              <a:gd name="connsiteX13" fmla="*/ 305469 w 731960"/>
              <a:gd name="connsiteY13" fmla="*/ 1546111 h 2402631"/>
              <a:gd name="connsiteX14" fmla="*/ 394719 w 731960"/>
              <a:gd name="connsiteY14" fmla="*/ 1997405 h 2402631"/>
              <a:gd name="connsiteX15" fmla="*/ 716664 w 731960"/>
              <a:gd name="connsiteY15" fmla="*/ 1473244 h 2402631"/>
              <a:gd name="connsiteX16" fmla="*/ 728760 w 731960"/>
              <a:gd name="connsiteY16" fmla="*/ 1486960 h 2402631"/>
              <a:gd name="connsiteX17" fmla="*/ 405196 w 731960"/>
              <a:gd name="connsiteY17" fmla="*/ 2035981 h 2402631"/>
              <a:gd name="connsiteX18" fmla="*/ 403196 w 731960"/>
              <a:gd name="connsiteY18" fmla="*/ 2040172 h 2402631"/>
              <a:gd name="connsiteX19" fmla="*/ 472728 w 731960"/>
              <a:gd name="connsiteY19" fmla="*/ 2392026 h 2402631"/>
              <a:gd name="connsiteX20" fmla="*/ 454821 w 731960"/>
              <a:gd name="connsiteY20" fmla="*/ 2395550 h 2402631"/>
              <a:gd name="connsiteX21" fmla="*/ 390337 w 731960"/>
              <a:gd name="connsiteY21" fmla="*/ 2069224 h 2402631"/>
              <a:gd name="connsiteX22" fmla="*/ 384432 w 731960"/>
              <a:gd name="connsiteY22" fmla="*/ 2039220 h 2402631"/>
              <a:gd name="connsiteX23" fmla="*/ 25311 w 731960"/>
              <a:gd name="connsiteY23" fmla="*/ 1717363 h 2402631"/>
              <a:gd name="connsiteX24" fmla="*/ 0 w 731960"/>
              <a:gd name="connsiteY24" fmla="*/ 1706800 h 2402631"/>
              <a:gd name="connsiteX25" fmla="*/ 0 w 731960"/>
              <a:gd name="connsiteY25" fmla="*/ 1686327 h 2402631"/>
              <a:gd name="connsiteX26" fmla="*/ 24490 w 731960"/>
              <a:gd name="connsiteY26" fmla="*/ 1696396 h 2402631"/>
              <a:gd name="connsiteX27" fmla="*/ 375573 w 731960"/>
              <a:gd name="connsiteY27" fmla="*/ 1994357 h 2402631"/>
              <a:gd name="connsiteX28" fmla="*/ 286324 w 731960"/>
              <a:gd name="connsiteY28" fmla="*/ 1542682 h 2402631"/>
              <a:gd name="connsiteX29" fmla="*/ 57403 w 731960"/>
              <a:gd name="connsiteY29" fmla="*/ 1147799 h 2402631"/>
              <a:gd name="connsiteX30" fmla="*/ 0 w 731960"/>
              <a:gd name="connsiteY30" fmla="*/ 1089227 h 2402631"/>
              <a:gd name="connsiteX31" fmla="*/ 0 w 731960"/>
              <a:gd name="connsiteY31" fmla="*/ 1067672 h 2402631"/>
              <a:gd name="connsiteX32" fmla="*/ 35579 w 731960"/>
              <a:gd name="connsiteY32" fmla="*/ 1097210 h 2402631"/>
              <a:gd name="connsiteX33" fmla="*/ 267179 w 731960"/>
              <a:gd name="connsiteY33" fmla="*/ 1445812 h 2402631"/>
              <a:gd name="connsiteX34" fmla="*/ 135924 w 731960"/>
              <a:gd name="connsiteY34" fmla="*/ 781634 h 2402631"/>
              <a:gd name="connsiteX35" fmla="*/ 64368 w 731960"/>
              <a:gd name="connsiteY35" fmla="*/ 621361 h 2402631"/>
              <a:gd name="connsiteX36" fmla="*/ 0 w 731960"/>
              <a:gd name="connsiteY36" fmla="*/ 506086 h 2402631"/>
              <a:gd name="connsiteX37" fmla="*/ 0 w 731960"/>
              <a:gd name="connsiteY37" fmla="*/ 471603 h 2402631"/>
              <a:gd name="connsiteX38" fmla="*/ 48775 w 731960"/>
              <a:gd name="connsiteY38" fmla="*/ 552023 h 2402631"/>
              <a:gd name="connsiteX39" fmla="*/ 118684 w 731960"/>
              <a:gd name="connsiteY39" fmla="*/ 694576 h 2402631"/>
              <a:gd name="connsiteX40" fmla="*/ 0 w 731960"/>
              <a:gd name="connsiteY40" fmla="*/ 94106 h 2402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731960" h="2402631">
                <a:moveTo>
                  <a:pt x="0" y="0"/>
                </a:moveTo>
                <a:lnTo>
                  <a:pt x="48771" y="246805"/>
                </a:lnTo>
                <a:cubicBezTo>
                  <a:pt x="78870" y="399205"/>
                  <a:pt x="109064" y="551605"/>
                  <a:pt x="139163" y="704101"/>
                </a:cubicBezTo>
                <a:cubicBezTo>
                  <a:pt x="144021" y="492074"/>
                  <a:pt x="177453" y="260426"/>
                  <a:pt x="282895" y="78403"/>
                </a:cubicBezTo>
                <a:cubicBezTo>
                  <a:pt x="288801" y="68212"/>
                  <a:pt x="303946" y="78499"/>
                  <a:pt x="298040" y="88595"/>
                </a:cubicBezTo>
                <a:cubicBezTo>
                  <a:pt x="180692" y="291192"/>
                  <a:pt x="154879" y="555796"/>
                  <a:pt x="156784" y="784968"/>
                </a:cubicBezTo>
                <a:cubicBezTo>
                  <a:pt x="157641" y="786968"/>
                  <a:pt x="158499" y="788968"/>
                  <a:pt x="159261" y="790969"/>
                </a:cubicBezTo>
                <a:cubicBezTo>
                  <a:pt x="160594" y="794493"/>
                  <a:pt x="159737" y="797541"/>
                  <a:pt x="158022" y="799922"/>
                </a:cubicBezTo>
                <a:cubicBezTo>
                  <a:pt x="201266" y="1018521"/>
                  <a:pt x="244414" y="1237120"/>
                  <a:pt x="287658" y="1455718"/>
                </a:cubicBezTo>
                <a:cubicBezTo>
                  <a:pt x="292134" y="1179208"/>
                  <a:pt x="387765" y="871836"/>
                  <a:pt x="607412" y="694957"/>
                </a:cubicBezTo>
                <a:lnTo>
                  <a:pt x="607317" y="694861"/>
                </a:lnTo>
                <a:cubicBezTo>
                  <a:pt x="616461" y="687527"/>
                  <a:pt x="628557" y="701243"/>
                  <a:pt x="619413" y="708577"/>
                </a:cubicBezTo>
                <a:cubicBezTo>
                  <a:pt x="380717" y="900887"/>
                  <a:pt x="292230" y="1249121"/>
                  <a:pt x="307184" y="1540777"/>
                </a:cubicBezTo>
                <a:cubicBezTo>
                  <a:pt x="307374" y="1543063"/>
                  <a:pt x="306517" y="1544777"/>
                  <a:pt x="305469" y="1546111"/>
                </a:cubicBezTo>
                <a:cubicBezTo>
                  <a:pt x="335188" y="1696510"/>
                  <a:pt x="365001" y="1847005"/>
                  <a:pt x="394719" y="1997405"/>
                </a:cubicBezTo>
                <a:cubicBezTo>
                  <a:pt x="440915" y="1797380"/>
                  <a:pt x="559406" y="1604785"/>
                  <a:pt x="716664" y="1473244"/>
                </a:cubicBezTo>
                <a:cubicBezTo>
                  <a:pt x="725713" y="1465720"/>
                  <a:pt x="737809" y="1479436"/>
                  <a:pt x="728760" y="1486960"/>
                </a:cubicBezTo>
                <a:cubicBezTo>
                  <a:pt x="565692" y="1623358"/>
                  <a:pt x="443677" y="1827765"/>
                  <a:pt x="405196" y="2035981"/>
                </a:cubicBezTo>
                <a:cubicBezTo>
                  <a:pt x="404815" y="2037696"/>
                  <a:pt x="404148" y="2039029"/>
                  <a:pt x="403196" y="2040172"/>
                </a:cubicBezTo>
                <a:cubicBezTo>
                  <a:pt x="426342" y="2157425"/>
                  <a:pt x="449583" y="2274773"/>
                  <a:pt x="472728" y="2392026"/>
                </a:cubicBezTo>
                <a:cubicBezTo>
                  <a:pt x="475014" y="2403551"/>
                  <a:pt x="457107" y="2407076"/>
                  <a:pt x="454821" y="2395550"/>
                </a:cubicBezTo>
                <a:cubicBezTo>
                  <a:pt x="433295" y="2286775"/>
                  <a:pt x="411864" y="2177999"/>
                  <a:pt x="390337" y="2069224"/>
                </a:cubicBezTo>
                <a:cubicBezTo>
                  <a:pt x="388432" y="2059222"/>
                  <a:pt x="386432" y="2049221"/>
                  <a:pt x="384432" y="2039220"/>
                </a:cubicBezTo>
                <a:cubicBezTo>
                  <a:pt x="298278" y="1905989"/>
                  <a:pt x="169637" y="1792689"/>
                  <a:pt x="25311" y="1717363"/>
                </a:cubicBezTo>
                <a:lnTo>
                  <a:pt x="0" y="1706800"/>
                </a:lnTo>
                <a:lnTo>
                  <a:pt x="0" y="1686327"/>
                </a:lnTo>
                <a:lnTo>
                  <a:pt x="24490" y="1696396"/>
                </a:lnTo>
                <a:cubicBezTo>
                  <a:pt x="162386" y="1766596"/>
                  <a:pt x="286419" y="1870913"/>
                  <a:pt x="375573" y="1994357"/>
                </a:cubicBezTo>
                <a:cubicBezTo>
                  <a:pt x="345855" y="1843767"/>
                  <a:pt x="316042" y="1693272"/>
                  <a:pt x="286324" y="1542682"/>
                </a:cubicBezTo>
                <a:cubicBezTo>
                  <a:pt x="237604" y="1405284"/>
                  <a:pt x="159737" y="1264790"/>
                  <a:pt x="57403" y="1147799"/>
                </a:cubicBezTo>
                <a:lnTo>
                  <a:pt x="0" y="1089227"/>
                </a:lnTo>
                <a:lnTo>
                  <a:pt x="0" y="1067672"/>
                </a:lnTo>
                <a:lnTo>
                  <a:pt x="35579" y="1097210"/>
                </a:lnTo>
                <a:cubicBezTo>
                  <a:pt x="133377" y="1198472"/>
                  <a:pt x="211791" y="1321083"/>
                  <a:pt x="267179" y="1445812"/>
                </a:cubicBezTo>
                <a:cubicBezTo>
                  <a:pt x="223459" y="1224356"/>
                  <a:pt x="179739" y="1002995"/>
                  <a:pt x="135924" y="781634"/>
                </a:cubicBezTo>
                <a:cubicBezTo>
                  <a:pt x="114588" y="728913"/>
                  <a:pt x="90847" y="674913"/>
                  <a:pt x="64368" y="621361"/>
                </a:cubicBezTo>
                <a:lnTo>
                  <a:pt x="0" y="506086"/>
                </a:lnTo>
                <a:lnTo>
                  <a:pt x="0" y="471603"/>
                </a:lnTo>
                <a:lnTo>
                  <a:pt x="48775" y="552023"/>
                </a:lnTo>
                <a:cubicBezTo>
                  <a:pt x="74256" y="599088"/>
                  <a:pt x="97491" y="646999"/>
                  <a:pt x="118684" y="694576"/>
                </a:cubicBezTo>
                <a:lnTo>
                  <a:pt x="0" y="94106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  <a:alpha val="3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5" name="任意多边形: 形状 46"/>
          <p:cNvSpPr/>
          <p:nvPr>
            <p:custDataLst>
              <p:tags r:id="rId33"/>
            </p:custDataLst>
          </p:nvPr>
        </p:nvSpPr>
        <p:spPr>
          <a:xfrm>
            <a:off x="536756" y="5302004"/>
            <a:ext cx="1019294" cy="1372121"/>
          </a:xfrm>
          <a:custGeom>
            <a:avLst/>
            <a:gdLst>
              <a:gd name="connsiteX0" fmla="*/ 0 w 1462590"/>
              <a:gd name="connsiteY0" fmla="*/ 1968863 h 1968863"/>
              <a:gd name="connsiteX1" fmla="*/ 806577 w 1462590"/>
              <a:gd name="connsiteY1" fmla="*/ 272746 h 1968863"/>
              <a:gd name="connsiteX2" fmla="*/ 1033367 w 1462590"/>
              <a:gd name="connsiteY2" fmla="*/ 48052 h 1968863"/>
              <a:gd name="connsiteX3" fmla="*/ 1338834 w 1462590"/>
              <a:gd name="connsiteY3" fmla="*/ 36526 h 1968863"/>
              <a:gd name="connsiteX4" fmla="*/ 1444466 w 1462590"/>
              <a:gd name="connsiteY4" fmla="*/ 489726 h 1968863"/>
              <a:gd name="connsiteX5" fmla="*/ 791623 w 1462590"/>
              <a:gd name="connsiteY5" fmla="*/ 1850849 h 1968863"/>
              <a:gd name="connsiteX6" fmla="*/ 0 w 1462590"/>
              <a:gd name="connsiteY6" fmla="*/ 1968863 h 1968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62590" h="1968863">
                <a:moveTo>
                  <a:pt x="0" y="1968863"/>
                </a:moveTo>
                <a:cubicBezTo>
                  <a:pt x="211169" y="1439749"/>
                  <a:pt x="462248" y="726518"/>
                  <a:pt x="806577" y="272746"/>
                </a:cubicBezTo>
                <a:cubicBezTo>
                  <a:pt x="871347" y="187402"/>
                  <a:pt x="940594" y="101677"/>
                  <a:pt x="1033367" y="48052"/>
                </a:cubicBezTo>
                <a:cubicBezTo>
                  <a:pt x="1126141" y="-5574"/>
                  <a:pt x="1248442" y="-21005"/>
                  <a:pt x="1338834" y="36526"/>
                </a:cubicBezTo>
                <a:cubicBezTo>
                  <a:pt x="1478280" y="125299"/>
                  <a:pt x="1477137" y="327706"/>
                  <a:pt x="1444466" y="489726"/>
                </a:cubicBezTo>
                <a:cubicBezTo>
                  <a:pt x="1347788" y="969691"/>
                  <a:pt x="1125950" y="1493280"/>
                  <a:pt x="791623" y="1850849"/>
                </a:cubicBezTo>
                <a:lnTo>
                  <a:pt x="0" y="1968863"/>
                </a:lnTo>
                <a:close/>
              </a:path>
            </a:pathLst>
          </a:custGeom>
          <a:gradFill>
            <a:gsLst>
              <a:gs pos="18000">
                <a:schemeClr val="accent2"/>
              </a:gs>
              <a:gs pos="100000">
                <a:schemeClr val="accent1"/>
              </a:gs>
            </a:gsLst>
            <a:lin ang="16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6" name="任意多边形: 形状 47"/>
          <p:cNvSpPr/>
          <p:nvPr>
            <p:custDataLst>
              <p:tags r:id="rId34"/>
            </p:custDataLst>
          </p:nvPr>
        </p:nvSpPr>
        <p:spPr>
          <a:xfrm>
            <a:off x="894681" y="5305089"/>
            <a:ext cx="545981" cy="1311351"/>
          </a:xfrm>
          <a:custGeom>
            <a:avLst/>
            <a:gdLst>
              <a:gd name="connsiteX0" fmla="*/ 783431 w 783431"/>
              <a:gd name="connsiteY0" fmla="*/ 95 h 1881663"/>
              <a:gd name="connsiteX1" fmla="*/ 717328 w 783431"/>
              <a:gd name="connsiteY1" fmla="*/ 110014 h 1881663"/>
              <a:gd name="connsiteX2" fmla="*/ 652748 w 783431"/>
              <a:gd name="connsiteY2" fmla="*/ 220790 h 1881663"/>
              <a:gd name="connsiteX3" fmla="*/ 589407 w 783431"/>
              <a:gd name="connsiteY3" fmla="*/ 332232 h 1881663"/>
              <a:gd name="connsiteX4" fmla="*/ 528161 w 783431"/>
              <a:gd name="connsiteY4" fmla="*/ 444722 h 1881663"/>
              <a:gd name="connsiteX5" fmla="*/ 305181 w 783431"/>
              <a:gd name="connsiteY5" fmla="*/ 905637 h 1881663"/>
              <a:gd name="connsiteX6" fmla="*/ 126397 w 783431"/>
              <a:gd name="connsiteY6" fmla="*/ 1385221 h 1881663"/>
              <a:gd name="connsiteX7" fmla="*/ 89630 w 783431"/>
              <a:gd name="connsiteY7" fmla="*/ 1507903 h 1881663"/>
              <a:gd name="connsiteX8" fmla="*/ 56579 w 783431"/>
              <a:gd name="connsiteY8" fmla="*/ 1631633 h 1881663"/>
              <a:gd name="connsiteX9" fmla="*/ 26575 w 783431"/>
              <a:gd name="connsiteY9" fmla="*/ 1756220 h 1881663"/>
              <a:gd name="connsiteX10" fmla="*/ 0 w 783431"/>
              <a:gd name="connsiteY10" fmla="*/ 1881664 h 1881663"/>
              <a:gd name="connsiteX11" fmla="*/ 21431 w 783431"/>
              <a:gd name="connsiteY11" fmla="*/ 1755172 h 1881663"/>
              <a:gd name="connsiteX12" fmla="*/ 47149 w 783431"/>
              <a:gd name="connsiteY12" fmla="*/ 1629347 h 1881663"/>
              <a:gd name="connsiteX13" fmla="*/ 77533 w 783431"/>
              <a:gd name="connsiteY13" fmla="*/ 1504569 h 1881663"/>
              <a:gd name="connsiteX14" fmla="*/ 111728 w 783431"/>
              <a:gd name="connsiteY14" fmla="*/ 1380744 h 1881663"/>
              <a:gd name="connsiteX15" fmla="*/ 286988 w 783431"/>
              <a:gd name="connsiteY15" fmla="*/ 897827 h 1881663"/>
              <a:gd name="connsiteX16" fmla="*/ 514826 w 783431"/>
              <a:gd name="connsiteY16" fmla="*/ 437483 h 1881663"/>
              <a:gd name="connsiteX17" fmla="*/ 578548 w 783431"/>
              <a:gd name="connsiteY17" fmla="*/ 326041 h 1881663"/>
              <a:gd name="connsiteX18" fmla="*/ 644462 w 783431"/>
              <a:gd name="connsiteY18" fmla="*/ 215837 h 1881663"/>
              <a:gd name="connsiteX19" fmla="*/ 712946 w 783431"/>
              <a:gd name="connsiteY19" fmla="*/ 107252 h 1881663"/>
              <a:gd name="connsiteX20" fmla="*/ 783431 w 783431"/>
              <a:gd name="connsiteY20" fmla="*/ 0 h 1881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83431" h="1881663">
                <a:moveTo>
                  <a:pt x="783431" y="95"/>
                </a:moveTo>
                <a:cubicBezTo>
                  <a:pt x="761524" y="36862"/>
                  <a:pt x="739521" y="73533"/>
                  <a:pt x="717328" y="110014"/>
                </a:cubicBezTo>
                <a:lnTo>
                  <a:pt x="652748" y="220790"/>
                </a:lnTo>
                <a:lnTo>
                  <a:pt x="589407" y="332232"/>
                </a:lnTo>
                <a:lnTo>
                  <a:pt x="528161" y="444722"/>
                </a:lnTo>
                <a:cubicBezTo>
                  <a:pt x="447961" y="595503"/>
                  <a:pt x="372523" y="748856"/>
                  <a:pt x="305181" y="905637"/>
                </a:cubicBezTo>
                <a:cubicBezTo>
                  <a:pt x="237363" y="1062228"/>
                  <a:pt x="177737" y="1222343"/>
                  <a:pt x="126397" y="1385221"/>
                </a:cubicBezTo>
                <a:lnTo>
                  <a:pt x="89630" y="1507903"/>
                </a:lnTo>
                <a:lnTo>
                  <a:pt x="56579" y="1631633"/>
                </a:lnTo>
                <a:lnTo>
                  <a:pt x="26575" y="1756220"/>
                </a:lnTo>
                <a:cubicBezTo>
                  <a:pt x="17907" y="1798034"/>
                  <a:pt x="9049" y="1839849"/>
                  <a:pt x="0" y="1881664"/>
                </a:cubicBezTo>
                <a:cubicBezTo>
                  <a:pt x="6953" y="1839468"/>
                  <a:pt x="14097" y="1797272"/>
                  <a:pt x="21431" y="1755172"/>
                </a:cubicBezTo>
                <a:lnTo>
                  <a:pt x="47149" y="1629347"/>
                </a:lnTo>
                <a:lnTo>
                  <a:pt x="77533" y="1504569"/>
                </a:lnTo>
                <a:lnTo>
                  <a:pt x="111728" y="1380744"/>
                </a:lnTo>
                <a:cubicBezTo>
                  <a:pt x="159829" y="1216343"/>
                  <a:pt x="219265" y="1055180"/>
                  <a:pt x="286988" y="897827"/>
                </a:cubicBezTo>
                <a:cubicBezTo>
                  <a:pt x="355092" y="740569"/>
                  <a:pt x="431292" y="586931"/>
                  <a:pt x="514826" y="437483"/>
                </a:cubicBezTo>
                <a:lnTo>
                  <a:pt x="578548" y="326041"/>
                </a:lnTo>
                <a:lnTo>
                  <a:pt x="644462" y="215837"/>
                </a:lnTo>
                <a:lnTo>
                  <a:pt x="712946" y="107252"/>
                </a:lnTo>
                <a:cubicBezTo>
                  <a:pt x="736282" y="71342"/>
                  <a:pt x="759809" y="35623"/>
                  <a:pt x="783431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7" name="任意多边形: 形状 48"/>
          <p:cNvSpPr/>
          <p:nvPr>
            <p:custDataLst>
              <p:tags r:id="rId35"/>
            </p:custDataLst>
          </p:nvPr>
        </p:nvSpPr>
        <p:spPr>
          <a:xfrm>
            <a:off x="0" y="5091543"/>
            <a:ext cx="920304" cy="1495233"/>
          </a:xfrm>
          <a:custGeom>
            <a:avLst/>
            <a:gdLst>
              <a:gd name="connsiteX0" fmla="*/ 1320549 w 1320549"/>
              <a:gd name="connsiteY0" fmla="*/ 0 h 2145517"/>
              <a:gd name="connsiteX1" fmla="*/ 1299594 w 1320549"/>
              <a:gd name="connsiteY1" fmla="*/ 840010 h 2145517"/>
              <a:gd name="connsiteX2" fmla="*/ 759717 w 1320549"/>
              <a:gd name="connsiteY2" fmla="*/ 2092738 h 2145517"/>
              <a:gd name="connsiteX3" fmla="*/ 0 w 1320549"/>
              <a:gd name="connsiteY3" fmla="*/ 2145517 h 2145517"/>
              <a:gd name="connsiteX4" fmla="*/ 0 w 1320549"/>
              <a:gd name="connsiteY4" fmla="*/ 1830056 h 2145517"/>
              <a:gd name="connsiteX5" fmla="*/ 3896 w 1320549"/>
              <a:gd name="connsiteY5" fmla="*/ 1812913 h 2145517"/>
              <a:gd name="connsiteX6" fmla="*/ 483587 w 1320549"/>
              <a:gd name="connsiteY6" fmla="*/ 643985 h 2145517"/>
              <a:gd name="connsiteX7" fmla="*/ 1320549 w 1320549"/>
              <a:gd name="connsiteY7" fmla="*/ 0 h 2145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20549" h="2145517">
                <a:moveTo>
                  <a:pt x="1320549" y="0"/>
                </a:moveTo>
                <a:cubicBezTo>
                  <a:pt x="1320549" y="0"/>
                  <a:pt x="1258065" y="438340"/>
                  <a:pt x="1299594" y="840010"/>
                </a:cubicBezTo>
                <a:cubicBezTo>
                  <a:pt x="1341218" y="1241679"/>
                  <a:pt x="1097473" y="1784318"/>
                  <a:pt x="759717" y="2092738"/>
                </a:cubicBezTo>
                <a:lnTo>
                  <a:pt x="0" y="2145517"/>
                </a:lnTo>
                <a:lnTo>
                  <a:pt x="0" y="1830056"/>
                </a:lnTo>
                <a:lnTo>
                  <a:pt x="3896" y="1812913"/>
                </a:lnTo>
                <a:cubicBezTo>
                  <a:pt x="82533" y="1480154"/>
                  <a:pt x="234152" y="974503"/>
                  <a:pt x="483587" y="643985"/>
                </a:cubicBezTo>
                <a:cubicBezTo>
                  <a:pt x="882685" y="115157"/>
                  <a:pt x="1101378" y="120682"/>
                  <a:pt x="1320549" y="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0" name="任意多边形: 形状 49"/>
          <p:cNvSpPr/>
          <p:nvPr>
            <p:custDataLst>
              <p:tags r:id="rId36"/>
            </p:custDataLst>
          </p:nvPr>
        </p:nvSpPr>
        <p:spPr>
          <a:xfrm>
            <a:off x="220700" y="5155031"/>
            <a:ext cx="632000" cy="1423838"/>
          </a:xfrm>
          <a:custGeom>
            <a:avLst/>
            <a:gdLst>
              <a:gd name="connsiteX0" fmla="*/ 5360 w 906860"/>
              <a:gd name="connsiteY0" fmla="*/ 2043072 h 2043072"/>
              <a:gd name="connsiteX1" fmla="*/ 4789 w 906860"/>
              <a:gd name="connsiteY1" fmla="*/ 2043072 h 2043072"/>
              <a:gd name="connsiteX2" fmla="*/ 26 w 906860"/>
              <a:gd name="connsiteY2" fmla="*/ 2037262 h 2043072"/>
              <a:gd name="connsiteX3" fmla="*/ 196908 w 906860"/>
              <a:gd name="connsiteY3" fmla="*/ 1149818 h 2043072"/>
              <a:gd name="connsiteX4" fmla="*/ 499136 w 906860"/>
              <a:gd name="connsiteY4" fmla="*/ 513357 h 2043072"/>
              <a:gd name="connsiteX5" fmla="*/ 897948 w 906860"/>
              <a:gd name="connsiteY5" fmla="*/ 1388 h 2043072"/>
              <a:gd name="connsiteX6" fmla="*/ 905473 w 906860"/>
              <a:gd name="connsiteY6" fmla="*/ 1769 h 2043072"/>
              <a:gd name="connsiteX7" fmla="*/ 905091 w 906860"/>
              <a:gd name="connsiteY7" fmla="*/ 9294 h 2043072"/>
              <a:gd name="connsiteX8" fmla="*/ 507994 w 906860"/>
              <a:gd name="connsiteY8" fmla="*/ 519263 h 2043072"/>
              <a:gd name="connsiteX9" fmla="*/ 206814 w 906860"/>
              <a:gd name="connsiteY9" fmla="*/ 1153628 h 2043072"/>
              <a:gd name="connsiteX10" fmla="*/ 10599 w 906860"/>
              <a:gd name="connsiteY10" fmla="*/ 2038310 h 2043072"/>
              <a:gd name="connsiteX11" fmla="*/ 5360 w 906860"/>
              <a:gd name="connsiteY11" fmla="*/ 2043072 h 2043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6860" h="2043072">
                <a:moveTo>
                  <a:pt x="5360" y="2043072"/>
                </a:moveTo>
                <a:cubicBezTo>
                  <a:pt x="5360" y="2043072"/>
                  <a:pt x="4979" y="2043072"/>
                  <a:pt x="4789" y="2043072"/>
                </a:cubicBezTo>
                <a:cubicBezTo>
                  <a:pt x="1836" y="2042786"/>
                  <a:pt x="-260" y="2040215"/>
                  <a:pt x="26" y="2037262"/>
                </a:cubicBezTo>
                <a:cubicBezTo>
                  <a:pt x="30697" y="1729414"/>
                  <a:pt x="96895" y="1430805"/>
                  <a:pt x="196908" y="1149818"/>
                </a:cubicBezTo>
                <a:cubicBezTo>
                  <a:pt x="276918" y="925028"/>
                  <a:pt x="378645" y="710906"/>
                  <a:pt x="499136" y="513357"/>
                </a:cubicBezTo>
                <a:cubicBezTo>
                  <a:pt x="704495" y="176934"/>
                  <a:pt x="896043" y="3103"/>
                  <a:pt x="897948" y="1388"/>
                </a:cubicBezTo>
                <a:cubicBezTo>
                  <a:pt x="900139" y="-612"/>
                  <a:pt x="903472" y="-421"/>
                  <a:pt x="905473" y="1769"/>
                </a:cubicBezTo>
                <a:cubicBezTo>
                  <a:pt x="907473" y="3960"/>
                  <a:pt x="907282" y="7294"/>
                  <a:pt x="905091" y="9294"/>
                </a:cubicBezTo>
                <a:cubicBezTo>
                  <a:pt x="903186" y="11009"/>
                  <a:pt x="712496" y="184078"/>
                  <a:pt x="507994" y="519263"/>
                </a:cubicBezTo>
                <a:cubicBezTo>
                  <a:pt x="387884" y="716144"/>
                  <a:pt x="286538" y="929600"/>
                  <a:pt x="206814" y="1153628"/>
                </a:cubicBezTo>
                <a:cubicBezTo>
                  <a:pt x="107182" y="1433758"/>
                  <a:pt x="41079" y="1731414"/>
                  <a:pt x="10599" y="2038310"/>
                </a:cubicBezTo>
                <a:cubicBezTo>
                  <a:pt x="10313" y="2041072"/>
                  <a:pt x="8027" y="2043072"/>
                  <a:pt x="5360" y="2043072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1" name="任意多边形: 形状 50"/>
          <p:cNvSpPr/>
          <p:nvPr>
            <p:custDataLst>
              <p:tags r:id="rId37"/>
            </p:custDataLst>
          </p:nvPr>
        </p:nvSpPr>
        <p:spPr>
          <a:xfrm>
            <a:off x="0" y="5364765"/>
            <a:ext cx="303124" cy="1412106"/>
          </a:xfrm>
          <a:custGeom>
            <a:avLst/>
            <a:gdLst>
              <a:gd name="connsiteX0" fmla="*/ 232889 w 434954"/>
              <a:gd name="connsiteY0" fmla="*/ 0 h 2026238"/>
              <a:gd name="connsiteX1" fmla="*/ 425770 w 434954"/>
              <a:gd name="connsiteY1" fmla="*/ 1849755 h 2026238"/>
              <a:gd name="connsiteX2" fmla="*/ 91883 w 434954"/>
              <a:gd name="connsiteY2" fmla="*/ 1922586 h 2026238"/>
              <a:gd name="connsiteX3" fmla="*/ 0 w 434954"/>
              <a:gd name="connsiteY3" fmla="*/ 1838236 h 2026238"/>
              <a:gd name="connsiteX4" fmla="*/ 0 w 434954"/>
              <a:gd name="connsiteY4" fmla="*/ 438517 h 2026238"/>
              <a:gd name="connsiteX5" fmla="*/ 37379 w 434954"/>
              <a:gd name="connsiteY5" fmla="*/ 339282 h 2026238"/>
              <a:gd name="connsiteX6" fmla="*/ 232889 w 434954"/>
              <a:gd name="connsiteY6" fmla="*/ 0 h 202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4954" h="2026238">
                <a:moveTo>
                  <a:pt x="232889" y="0"/>
                </a:moveTo>
                <a:cubicBezTo>
                  <a:pt x="232889" y="0"/>
                  <a:pt x="485682" y="1345406"/>
                  <a:pt x="425770" y="1849755"/>
                </a:cubicBezTo>
                <a:cubicBezTo>
                  <a:pt x="395814" y="2101930"/>
                  <a:pt x="240104" y="2043780"/>
                  <a:pt x="91883" y="1922586"/>
                </a:cubicBezTo>
                <a:lnTo>
                  <a:pt x="0" y="1838236"/>
                </a:lnTo>
                <a:lnTo>
                  <a:pt x="0" y="438517"/>
                </a:lnTo>
                <a:lnTo>
                  <a:pt x="37379" y="339282"/>
                </a:lnTo>
                <a:cubicBezTo>
                  <a:pt x="89908" y="212786"/>
                  <a:pt x="154201" y="95959"/>
                  <a:pt x="232889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2" name="任意多边形: 形状 51"/>
          <p:cNvSpPr/>
          <p:nvPr>
            <p:custDataLst>
              <p:tags r:id="rId38"/>
            </p:custDataLst>
          </p:nvPr>
        </p:nvSpPr>
        <p:spPr>
          <a:xfrm>
            <a:off x="1" y="6228425"/>
            <a:ext cx="2298699" cy="629575"/>
          </a:xfrm>
          <a:custGeom>
            <a:avLst/>
            <a:gdLst>
              <a:gd name="connsiteX0" fmla="*/ 1326178 w 3298415"/>
              <a:gd name="connsiteY0" fmla="*/ 498 h 903380"/>
              <a:gd name="connsiteX1" fmla="*/ 1396272 w 3298415"/>
              <a:gd name="connsiteY1" fmla="*/ 10792 h 903380"/>
              <a:gd name="connsiteX2" fmla="*/ 1905288 w 3298415"/>
              <a:gd name="connsiteY2" fmla="*/ 237868 h 903380"/>
              <a:gd name="connsiteX3" fmla="*/ 2345819 w 3298415"/>
              <a:gd name="connsiteY3" fmla="*/ 81087 h 903380"/>
              <a:gd name="connsiteX4" fmla="*/ 2931035 w 3298415"/>
              <a:gd name="connsiteY4" fmla="*/ 373123 h 903380"/>
              <a:gd name="connsiteX5" fmla="*/ 3298415 w 3298415"/>
              <a:gd name="connsiteY5" fmla="*/ 903285 h 903380"/>
              <a:gd name="connsiteX6" fmla="*/ 3298415 w 3298415"/>
              <a:gd name="connsiteY6" fmla="*/ 903380 h 903380"/>
              <a:gd name="connsiteX7" fmla="*/ 0 w 3298415"/>
              <a:gd name="connsiteY7" fmla="*/ 903380 h 903380"/>
              <a:gd name="connsiteX8" fmla="*/ 0 w 3298415"/>
              <a:gd name="connsiteY8" fmla="*/ 194294 h 903380"/>
              <a:gd name="connsiteX9" fmla="*/ 63058 w 3298415"/>
              <a:gd name="connsiteY9" fmla="*/ 230320 h 903380"/>
              <a:gd name="connsiteX10" fmla="*/ 298230 w 3298415"/>
              <a:gd name="connsiteY10" fmla="*/ 352930 h 903380"/>
              <a:gd name="connsiteX11" fmla="*/ 1326178 w 3298415"/>
              <a:gd name="connsiteY11" fmla="*/ 498 h 903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8415" h="903380">
                <a:moveTo>
                  <a:pt x="1326178" y="498"/>
                </a:moveTo>
                <a:cubicBezTo>
                  <a:pt x="1349445" y="1683"/>
                  <a:pt x="1372805" y="5012"/>
                  <a:pt x="1396272" y="10792"/>
                </a:cubicBezTo>
                <a:cubicBezTo>
                  <a:pt x="1572770" y="54226"/>
                  <a:pt x="1726028" y="234058"/>
                  <a:pt x="1905288" y="237868"/>
                </a:cubicBezTo>
                <a:cubicBezTo>
                  <a:pt x="2057593" y="241107"/>
                  <a:pt x="2195610" y="116139"/>
                  <a:pt x="2345819" y="81087"/>
                </a:cubicBezTo>
                <a:cubicBezTo>
                  <a:pt x="2557846" y="31557"/>
                  <a:pt x="2774635" y="169193"/>
                  <a:pt x="2931035" y="373123"/>
                </a:cubicBezTo>
                <a:cubicBezTo>
                  <a:pt x="3087340" y="577053"/>
                  <a:pt x="3194116" y="643443"/>
                  <a:pt x="3298415" y="903285"/>
                </a:cubicBezTo>
                <a:lnTo>
                  <a:pt x="3298415" y="903380"/>
                </a:lnTo>
                <a:lnTo>
                  <a:pt x="0" y="903380"/>
                </a:lnTo>
                <a:lnTo>
                  <a:pt x="0" y="194294"/>
                </a:lnTo>
                <a:lnTo>
                  <a:pt x="63058" y="230320"/>
                </a:lnTo>
                <a:cubicBezTo>
                  <a:pt x="139758" y="278945"/>
                  <a:pt x="216125" y="330880"/>
                  <a:pt x="298230" y="352930"/>
                </a:cubicBezTo>
                <a:cubicBezTo>
                  <a:pt x="649257" y="447228"/>
                  <a:pt x="977176" y="-17278"/>
                  <a:pt x="1326178" y="498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3" name="任意多边形: 形状 69"/>
          <p:cNvSpPr/>
          <p:nvPr>
            <p:custDataLst>
              <p:tags r:id="rId39"/>
            </p:custDataLst>
          </p:nvPr>
        </p:nvSpPr>
        <p:spPr>
          <a:xfrm>
            <a:off x="8816697" y="4740269"/>
            <a:ext cx="1582141" cy="286395"/>
          </a:xfrm>
          <a:custGeom>
            <a:avLst/>
            <a:gdLst>
              <a:gd name="connsiteX0" fmla="*/ 0 w 2931274"/>
              <a:gd name="connsiteY0" fmla="*/ 265358 h 530588"/>
              <a:gd name="connsiteX1" fmla="*/ 265103 w 2931274"/>
              <a:gd name="connsiteY1" fmla="*/ 530588 h 530588"/>
              <a:gd name="connsiteX2" fmla="*/ 2931274 w 2931274"/>
              <a:gd name="connsiteY2" fmla="*/ 530588 h 530588"/>
              <a:gd name="connsiteX3" fmla="*/ 2872249 w 2931274"/>
              <a:gd name="connsiteY3" fmla="*/ 282404 h 530588"/>
              <a:gd name="connsiteX4" fmla="*/ 2931274 w 2931274"/>
              <a:gd name="connsiteY4" fmla="*/ 0 h 530588"/>
              <a:gd name="connsiteX5" fmla="*/ 265103 w 2931274"/>
              <a:gd name="connsiteY5" fmla="*/ 0 h 530588"/>
              <a:gd name="connsiteX6" fmla="*/ 0 w 2931274"/>
              <a:gd name="connsiteY6" fmla="*/ 265231 h 530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31274" h="530588">
                <a:moveTo>
                  <a:pt x="0" y="265358"/>
                </a:moveTo>
                <a:cubicBezTo>
                  <a:pt x="0" y="411521"/>
                  <a:pt x="118940" y="530588"/>
                  <a:pt x="265103" y="530588"/>
                </a:cubicBezTo>
                <a:lnTo>
                  <a:pt x="2931274" y="530588"/>
                </a:lnTo>
                <a:cubicBezTo>
                  <a:pt x="2931274" y="530588"/>
                  <a:pt x="2867034" y="441542"/>
                  <a:pt x="2872249" y="282404"/>
                </a:cubicBezTo>
                <a:cubicBezTo>
                  <a:pt x="2879500" y="56608"/>
                  <a:pt x="2931274" y="0"/>
                  <a:pt x="2931274" y="0"/>
                </a:cubicBezTo>
                <a:lnTo>
                  <a:pt x="265103" y="0"/>
                </a:lnTo>
                <a:cubicBezTo>
                  <a:pt x="118940" y="0"/>
                  <a:pt x="0" y="118940"/>
                  <a:pt x="0" y="265231"/>
                </a:cubicBezTo>
                <a:close/>
              </a:path>
            </a:pathLst>
          </a:custGeom>
          <a:solidFill>
            <a:srgbClr val="FFFFFF"/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4" name="任意多边形: 形状 70"/>
          <p:cNvSpPr/>
          <p:nvPr>
            <p:custDataLst>
              <p:tags r:id="rId40"/>
            </p:custDataLst>
          </p:nvPr>
        </p:nvSpPr>
        <p:spPr>
          <a:xfrm>
            <a:off x="8864633" y="4735839"/>
            <a:ext cx="1535919" cy="229130"/>
          </a:xfrm>
          <a:custGeom>
            <a:avLst/>
            <a:gdLst>
              <a:gd name="connsiteX0" fmla="*/ 1420899 w 2845638"/>
              <a:gd name="connsiteY0" fmla="*/ 386794 h 424497"/>
              <a:gd name="connsiteX1" fmla="*/ 2646811 w 2845638"/>
              <a:gd name="connsiteY1" fmla="*/ 420298 h 424497"/>
              <a:gd name="connsiteX2" fmla="*/ 148429 w 2845638"/>
              <a:gd name="connsiteY2" fmla="*/ 407577 h 424497"/>
              <a:gd name="connsiteX3" fmla="*/ 1420899 w 2845638"/>
              <a:gd name="connsiteY3" fmla="*/ 386794 h 424497"/>
              <a:gd name="connsiteX4" fmla="*/ 1502186 w 2845638"/>
              <a:gd name="connsiteY4" fmla="*/ 242285 h 424497"/>
              <a:gd name="connsiteX5" fmla="*/ 2728098 w 2845638"/>
              <a:gd name="connsiteY5" fmla="*/ 275789 h 424497"/>
              <a:gd name="connsiteX6" fmla="*/ 229716 w 2845638"/>
              <a:gd name="connsiteY6" fmla="*/ 263068 h 424497"/>
              <a:gd name="connsiteX7" fmla="*/ 1502186 w 2845638"/>
              <a:gd name="connsiteY7" fmla="*/ 242285 h 424497"/>
              <a:gd name="connsiteX8" fmla="*/ 1348645 w 2845638"/>
              <a:gd name="connsiteY8" fmla="*/ 182115 h 424497"/>
              <a:gd name="connsiteX9" fmla="*/ 2574557 w 2845638"/>
              <a:gd name="connsiteY9" fmla="*/ 215619 h 424497"/>
              <a:gd name="connsiteX10" fmla="*/ 76175 w 2845638"/>
              <a:gd name="connsiteY10" fmla="*/ 202898 h 424497"/>
              <a:gd name="connsiteX11" fmla="*/ 1348645 w 2845638"/>
              <a:gd name="connsiteY11" fmla="*/ 182115 h 424497"/>
              <a:gd name="connsiteX12" fmla="*/ 179467 w 2845638"/>
              <a:gd name="connsiteY12" fmla="*/ 0 h 424497"/>
              <a:gd name="connsiteX13" fmla="*/ 2845638 w 2845638"/>
              <a:gd name="connsiteY13" fmla="*/ 0 h 424497"/>
              <a:gd name="connsiteX14" fmla="*/ 2818845 w 2845638"/>
              <a:gd name="connsiteY14" fmla="*/ 56529 h 424497"/>
              <a:gd name="connsiteX15" fmla="*/ 2814755 w 2845638"/>
              <a:gd name="connsiteY15" fmla="*/ 71237 h 424497"/>
              <a:gd name="connsiteX16" fmla="*/ 0 w 2845638"/>
              <a:gd name="connsiteY16" fmla="*/ 71237 h 424497"/>
              <a:gd name="connsiteX17" fmla="*/ 31355 w 2845638"/>
              <a:gd name="connsiteY17" fmla="*/ 45348 h 424497"/>
              <a:gd name="connsiteX18" fmla="*/ 179467 w 2845638"/>
              <a:gd name="connsiteY18" fmla="*/ 0 h 4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845638" h="424497">
                <a:moveTo>
                  <a:pt x="1420899" y="386794"/>
                </a:moveTo>
                <a:cubicBezTo>
                  <a:pt x="2056657" y="384616"/>
                  <a:pt x="2684655" y="391485"/>
                  <a:pt x="2646811" y="420298"/>
                </a:cubicBezTo>
                <a:cubicBezTo>
                  <a:pt x="2632564" y="407832"/>
                  <a:pt x="146775" y="444340"/>
                  <a:pt x="148429" y="407577"/>
                </a:cubicBezTo>
                <a:cubicBezTo>
                  <a:pt x="141623" y="400199"/>
                  <a:pt x="785141" y="388973"/>
                  <a:pt x="1420899" y="386794"/>
                </a:cubicBezTo>
                <a:close/>
                <a:moveTo>
                  <a:pt x="1502186" y="242285"/>
                </a:moveTo>
                <a:cubicBezTo>
                  <a:pt x="2137944" y="240107"/>
                  <a:pt x="2765943" y="246976"/>
                  <a:pt x="2728098" y="275789"/>
                </a:cubicBezTo>
                <a:cubicBezTo>
                  <a:pt x="2713851" y="263323"/>
                  <a:pt x="228062" y="299831"/>
                  <a:pt x="229716" y="263068"/>
                </a:cubicBezTo>
                <a:cubicBezTo>
                  <a:pt x="222910" y="255690"/>
                  <a:pt x="866428" y="244464"/>
                  <a:pt x="1502186" y="242285"/>
                </a:cubicBezTo>
                <a:close/>
                <a:moveTo>
                  <a:pt x="1348645" y="182115"/>
                </a:moveTo>
                <a:cubicBezTo>
                  <a:pt x="1984403" y="179937"/>
                  <a:pt x="2612401" y="186806"/>
                  <a:pt x="2574557" y="215619"/>
                </a:cubicBezTo>
                <a:cubicBezTo>
                  <a:pt x="2560310" y="203153"/>
                  <a:pt x="74521" y="239661"/>
                  <a:pt x="76175" y="202898"/>
                </a:cubicBezTo>
                <a:cubicBezTo>
                  <a:pt x="69369" y="195520"/>
                  <a:pt x="712887" y="184294"/>
                  <a:pt x="1348645" y="182115"/>
                </a:cubicBezTo>
                <a:close/>
                <a:moveTo>
                  <a:pt x="179467" y="0"/>
                </a:moveTo>
                <a:lnTo>
                  <a:pt x="2845638" y="0"/>
                </a:lnTo>
                <a:cubicBezTo>
                  <a:pt x="2845638" y="0"/>
                  <a:pt x="2832694" y="14152"/>
                  <a:pt x="2818845" y="56529"/>
                </a:cubicBezTo>
                <a:lnTo>
                  <a:pt x="2814755" y="71237"/>
                </a:lnTo>
                <a:lnTo>
                  <a:pt x="0" y="71237"/>
                </a:lnTo>
                <a:lnTo>
                  <a:pt x="31355" y="45348"/>
                </a:lnTo>
                <a:cubicBezTo>
                  <a:pt x="73673" y="16726"/>
                  <a:pt x="124656" y="0"/>
                  <a:pt x="179467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5" name="任意多边形: 形状 71"/>
          <p:cNvSpPr/>
          <p:nvPr>
            <p:custDataLst>
              <p:tags r:id="rId41"/>
            </p:custDataLst>
          </p:nvPr>
        </p:nvSpPr>
        <p:spPr>
          <a:xfrm>
            <a:off x="8809909" y="4750303"/>
            <a:ext cx="80127" cy="255893"/>
          </a:xfrm>
          <a:custGeom>
            <a:avLst/>
            <a:gdLst>
              <a:gd name="connsiteX0" fmla="*/ 148454 w 148454"/>
              <a:gd name="connsiteY0" fmla="*/ 0 h 474078"/>
              <a:gd name="connsiteX1" fmla="*/ 148454 w 148454"/>
              <a:gd name="connsiteY1" fmla="*/ 474078 h 474078"/>
              <a:gd name="connsiteX2" fmla="*/ 116991 w 148454"/>
              <a:gd name="connsiteY2" fmla="*/ 456963 h 474078"/>
              <a:gd name="connsiteX3" fmla="*/ 0 w 148454"/>
              <a:gd name="connsiteY3" fmla="*/ 237114 h 474078"/>
              <a:gd name="connsiteX4" fmla="*/ 0 w 148454"/>
              <a:gd name="connsiteY4" fmla="*/ 236987 h 474078"/>
              <a:gd name="connsiteX5" fmla="*/ 116991 w 148454"/>
              <a:gd name="connsiteY5" fmla="*/ 17104 h 474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454" h="474078">
                <a:moveTo>
                  <a:pt x="148454" y="0"/>
                </a:moveTo>
                <a:lnTo>
                  <a:pt x="148454" y="474078"/>
                </a:lnTo>
                <a:lnTo>
                  <a:pt x="116991" y="456963"/>
                </a:lnTo>
                <a:cubicBezTo>
                  <a:pt x="46461" y="409233"/>
                  <a:pt x="0" y="328466"/>
                  <a:pt x="0" y="237114"/>
                </a:cubicBezTo>
                <a:lnTo>
                  <a:pt x="0" y="236987"/>
                </a:lnTo>
                <a:cubicBezTo>
                  <a:pt x="0" y="145555"/>
                  <a:pt x="46461" y="64807"/>
                  <a:pt x="116991" y="17104"/>
                </a:cubicBezTo>
                <a:close/>
              </a:path>
            </a:pathLst>
          </a:custGeom>
          <a:solidFill>
            <a:schemeClr val="accent1">
              <a:alpha val="40000"/>
            </a:schemeClr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6" name="任意多边形: 形状 72"/>
          <p:cNvSpPr/>
          <p:nvPr>
            <p:custDataLst>
              <p:tags r:id="rId42"/>
            </p:custDataLst>
          </p:nvPr>
        </p:nvSpPr>
        <p:spPr>
          <a:xfrm>
            <a:off x="8768080" y="4688840"/>
            <a:ext cx="1677035" cy="389255"/>
          </a:xfrm>
          <a:custGeom>
            <a:avLst/>
            <a:gdLst>
              <a:gd name="connsiteX0" fmla="*/ 355178 w 3107087"/>
              <a:gd name="connsiteY0" fmla="*/ 0 h 721151"/>
              <a:gd name="connsiteX1" fmla="*/ 361157 w 3107087"/>
              <a:gd name="connsiteY1" fmla="*/ 721147 h 721151"/>
              <a:gd name="connsiteX2" fmla="*/ 3059384 w 3107087"/>
              <a:gd name="connsiteY2" fmla="*/ 721147 h 721151"/>
              <a:gd name="connsiteX3" fmla="*/ 3059384 w 3107087"/>
              <a:gd name="connsiteY3" fmla="*/ 625868 h 721151"/>
              <a:gd name="connsiteX4" fmla="*/ 360902 w 3107087"/>
              <a:gd name="connsiteY4" fmla="*/ 625868 h 721151"/>
              <a:gd name="connsiteX5" fmla="*/ 90202 w 3107087"/>
              <a:gd name="connsiteY5" fmla="*/ 368524 h 721151"/>
              <a:gd name="connsiteX6" fmla="*/ 355178 w 3107087"/>
              <a:gd name="connsiteY6" fmla="*/ 95407 h 721151"/>
              <a:gd name="connsiteX7" fmla="*/ 3059384 w 3107087"/>
              <a:gd name="connsiteY7" fmla="*/ 95407 h 721151"/>
              <a:gd name="connsiteX8" fmla="*/ 3107088 w 3107087"/>
              <a:gd name="connsiteY8" fmla="*/ 47703 h 721151"/>
              <a:gd name="connsiteX9" fmla="*/ 3059384 w 3107087"/>
              <a:gd name="connsiteY9" fmla="*/ 0 h 721151"/>
              <a:gd name="connsiteX10" fmla="*/ 355178 w 3107087"/>
              <a:gd name="connsiteY10" fmla="*/ 0 h 721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107087" h="721151">
                <a:moveTo>
                  <a:pt x="355178" y="0"/>
                </a:moveTo>
                <a:cubicBezTo>
                  <a:pt x="-121601" y="9922"/>
                  <a:pt x="-117149" y="714787"/>
                  <a:pt x="361157" y="721147"/>
                </a:cubicBezTo>
                <a:cubicBezTo>
                  <a:pt x="361157" y="721147"/>
                  <a:pt x="3059384" y="721147"/>
                  <a:pt x="3059384" y="721147"/>
                </a:cubicBezTo>
                <a:cubicBezTo>
                  <a:pt x="3120445" y="721910"/>
                  <a:pt x="3121717" y="625104"/>
                  <a:pt x="3059384" y="625868"/>
                </a:cubicBezTo>
                <a:cubicBezTo>
                  <a:pt x="3059384" y="625868"/>
                  <a:pt x="360902" y="625868"/>
                  <a:pt x="360902" y="625868"/>
                </a:cubicBezTo>
                <a:cubicBezTo>
                  <a:pt x="216520" y="625868"/>
                  <a:pt x="94400" y="512906"/>
                  <a:pt x="90202" y="368524"/>
                </a:cubicBezTo>
                <a:cubicBezTo>
                  <a:pt x="85877" y="218672"/>
                  <a:pt x="206344" y="95407"/>
                  <a:pt x="355178" y="95407"/>
                </a:cubicBezTo>
                <a:lnTo>
                  <a:pt x="3059384" y="95407"/>
                </a:lnTo>
                <a:cubicBezTo>
                  <a:pt x="3085717" y="95407"/>
                  <a:pt x="3107088" y="74036"/>
                  <a:pt x="3107088" y="47703"/>
                </a:cubicBezTo>
                <a:cubicBezTo>
                  <a:pt x="3107088" y="21371"/>
                  <a:pt x="3085717" y="0"/>
                  <a:pt x="3059384" y="0"/>
                </a:cubicBezTo>
                <a:lnTo>
                  <a:pt x="355178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7" name="任意多边形: 形状 65"/>
          <p:cNvSpPr/>
          <p:nvPr>
            <p:custDataLst>
              <p:tags r:id="rId43"/>
            </p:custDataLst>
          </p:nvPr>
        </p:nvSpPr>
        <p:spPr>
          <a:xfrm>
            <a:off x="8816697" y="5516874"/>
            <a:ext cx="1582141" cy="286395"/>
          </a:xfrm>
          <a:custGeom>
            <a:avLst/>
            <a:gdLst>
              <a:gd name="connsiteX0" fmla="*/ 0 w 2931274"/>
              <a:gd name="connsiteY0" fmla="*/ 265358 h 530588"/>
              <a:gd name="connsiteX1" fmla="*/ 265103 w 2931274"/>
              <a:gd name="connsiteY1" fmla="*/ 530588 h 530588"/>
              <a:gd name="connsiteX2" fmla="*/ 2931274 w 2931274"/>
              <a:gd name="connsiteY2" fmla="*/ 530588 h 530588"/>
              <a:gd name="connsiteX3" fmla="*/ 2872249 w 2931274"/>
              <a:gd name="connsiteY3" fmla="*/ 282404 h 530588"/>
              <a:gd name="connsiteX4" fmla="*/ 2931274 w 2931274"/>
              <a:gd name="connsiteY4" fmla="*/ 0 h 530588"/>
              <a:gd name="connsiteX5" fmla="*/ 265103 w 2931274"/>
              <a:gd name="connsiteY5" fmla="*/ 0 h 530588"/>
              <a:gd name="connsiteX6" fmla="*/ 0 w 2931274"/>
              <a:gd name="connsiteY6" fmla="*/ 265231 h 530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31274" h="530588">
                <a:moveTo>
                  <a:pt x="0" y="265358"/>
                </a:moveTo>
                <a:cubicBezTo>
                  <a:pt x="0" y="411521"/>
                  <a:pt x="118940" y="530588"/>
                  <a:pt x="265103" y="530588"/>
                </a:cubicBezTo>
                <a:lnTo>
                  <a:pt x="2931274" y="530588"/>
                </a:lnTo>
                <a:cubicBezTo>
                  <a:pt x="2931274" y="530588"/>
                  <a:pt x="2867034" y="441542"/>
                  <a:pt x="2872249" y="282404"/>
                </a:cubicBezTo>
                <a:cubicBezTo>
                  <a:pt x="2879500" y="56608"/>
                  <a:pt x="2931274" y="0"/>
                  <a:pt x="2931274" y="0"/>
                </a:cubicBezTo>
                <a:lnTo>
                  <a:pt x="265103" y="0"/>
                </a:lnTo>
                <a:cubicBezTo>
                  <a:pt x="118940" y="0"/>
                  <a:pt x="0" y="118940"/>
                  <a:pt x="0" y="265231"/>
                </a:cubicBezTo>
                <a:close/>
              </a:path>
            </a:pathLst>
          </a:custGeom>
          <a:solidFill>
            <a:srgbClr val="FFFFFF"/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8" name="任意多边形: 形状 66"/>
          <p:cNvSpPr/>
          <p:nvPr>
            <p:custDataLst>
              <p:tags r:id="rId44"/>
            </p:custDataLst>
          </p:nvPr>
        </p:nvSpPr>
        <p:spPr>
          <a:xfrm>
            <a:off x="8864633" y="5512444"/>
            <a:ext cx="1535919" cy="229130"/>
          </a:xfrm>
          <a:custGeom>
            <a:avLst/>
            <a:gdLst>
              <a:gd name="connsiteX0" fmla="*/ 1420899 w 2845638"/>
              <a:gd name="connsiteY0" fmla="*/ 386794 h 424497"/>
              <a:gd name="connsiteX1" fmla="*/ 2646811 w 2845638"/>
              <a:gd name="connsiteY1" fmla="*/ 420298 h 424497"/>
              <a:gd name="connsiteX2" fmla="*/ 148429 w 2845638"/>
              <a:gd name="connsiteY2" fmla="*/ 407577 h 424497"/>
              <a:gd name="connsiteX3" fmla="*/ 1420899 w 2845638"/>
              <a:gd name="connsiteY3" fmla="*/ 386794 h 424497"/>
              <a:gd name="connsiteX4" fmla="*/ 1502186 w 2845638"/>
              <a:gd name="connsiteY4" fmla="*/ 242285 h 424497"/>
              <a:gd name="connsiteX5" fmla="*/ 2728098 w 2845638"/>
              <a:gd name="connsiteY5" fmla="*/ 275789 h 424497"/>
              <a:gd name="connsiteX6" fmla="*/ 229716 w 2845638"/>
              <a:gd name="connsiteY6" fmla="*/ 263068 h 424497"/>
              <a:gd name="connsiteX7" fmla="*/ 1502186 w 2845638"/>
              <a:gd name="connsiteY7" fmla="*/ 242285 h 424497"/>
              <a:gd name="connsiteX8" fmla="*/ 1348645 w 2845638"/>
              <a:gd name="connsiteY8" fmla="*/ 182115 h 424497"/>
              <a:gd name="connsiteX9" fmla="*/ 2574557 w 2845638"/>
              <a:gd name="connsiteY9" fmla="*/ 215619 h 424497"/>
              <a:gd name="connsiteX10" fmla="*/ 76175 w 2845638"/>
              <a:gd name="connsiteY10" fmla="*/ 202898 h 424497"/>
              <a:gd name="connsiteX11" fmla="*/ 1348645 w 2845638"/>
              <a:gd name="connsiteY11" fmla="*/ 182115 h 424497"/>
              <a:gd name="connsiteX12" fmla="*/ 179467 w 2845638"/>
              <a:gd name="connsiteY12" fmla="*/ 0 h 424497"/>
              <a:gd name="connsiteX13" fmla="*/ 2845638 w 2845638"/>
              <a:gd name="connsiteY13" fmla="*/ 0 h 424497"/>
              <a:gd name="connsiteX14" fmla="*/ 2818845 w 2845638"/>
              <a:gd name="connsiteY14" fmla="*/ 56529 h 424497"/>
              <a:gd name="connsiteX15" fmla="*/ 2814755 w 2845638"/>
              <a:gd name="connsiteY15" fmla="*/ 71237 h 424497"/>
              <a:gd name="connsiteX16" fmla="*/ 0 w 2845638"/>
              <a:gd name="connsiteY16" fmla="*/ 71237 h 424497"/>
              <a:gd name="connsiteX17" fmla="*/ 31355 w 2845638"/>
              <a:gd name="connsiteY17" fmla="*/ 45348 h 424497"/>
              <a:gd name="connsiteX18" fmla="*/ 179467 w 2845638"/>
              <a:gd name="connsiteY18" fmla="*/ 0 h 4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845638" h="424497">
                <a:moveTo>
                  <a:pt x="1420899" y="386794"/>
                </a:moveTo>
                <a:cubicBezTo>
                  <a:pt x="2056657" y="384616"/>
                  <a:pt x="2684655" y="391485"/>
                  <a:pt x="2646811" y="420298"/>
                </a:cubicBezTo>
                <a:cubicBezTo>
                  <a:pt x="2632564" y="407832"/>
                  <a:pt x="146775" y="444340"/>
                  <a:pt x="148429" y="407577"/>
                </a:cubicBezTo>
                <a:cubicBezTo>
                  <a:pt x="141623" y="400199"/>
                  <a:pt x="785141" y="388973"/>
                  <a:pt x="1420899" y="386794"/>
                </a:cubicBezTo>
                <a:close/>
                <a:moveTo>
                  <a:pt x="1502186" y="242285"/>
                </a:moveTo>
                <a:cubicBezTo>
                  <a:pt x="2137944" y="240107"/>
                  <a:pt x="2765943" y="246976"/>
                  <a:pt x="2728098" y="275789"/>
                </a:cubicBezTo>
                <a:cubicBezTo>
                  <a:pt x="2713851" y="263323"/>
                  <a:pt x="228062" y="299831"/>
                  <a:pt x="229716" y="263068"/>
                </a:cubicBezTo>
                <a:cubicBezTo>
                  <a:pt x="222910" y="255690"/>
                  <a:pt x="866428" y="244464"/>
                  <a:pt x="1502186" y="242285"/>
                </a:cubicBezTo>
                <a:close/>
                <a:moveTo>
                  <a:pt x="1348645" y="182115"/>
                </a:moveTo>
                <a:cubicBezTo>
                  <a:pt x="1984403" y="179937"/>
                  <a:pt x="2612401" y="186806"/>
                  <a:pt x="2574557" y="215619"/>
                </a:cubicBezTo>
                <a:cubicBezTo>
                  <a:pt x="2560310" y="203153"/>
                  <a:pt x="74521" y="239661"/>
                  <a:pt x="76175" y="202898"/>
                </a:cubicBezTo>
                <a:cubicBezTo>
                  <a:pt x="69369" y="195520"/>
                  <a:pt x="712887" y="184294"/>
                  <a:pt x="1348645" y="182115"/>
                </a:cubicBezTo>
                <a:close/>
                <a:moveTo>
                  <a:pt x="179467" y="0"/>
                </a:moveTo>
                <a:lnTo>
                  <a:pt x="2845638" y="0"/>
                </a:lnTo>
                <a:cubicBezTo>
                  <a:pt x="2845638" y="0"/>
                  <a:pt x="2832694" y="14152"/>
                  <a:pt x="2818845" y="56529"/>
                </a:cubicBezTo>
                <a:lnTo>
                  <a:pt x="2814755" y="71237"/>
                </a:lnTo>
                <a:lnTo>
                  <a:pt x="0" y="71237"/>
                </a:lnTo>
                <a:lnTo>
                  <a:pt x="31355" y="45348"/>
                </a:lnTo>
                <a:cubicBezTo>
                  <a:pt x="73673" y="16726"/>
                  <a:pt x="124656" y="0"/>
                  <a:pt x="179467" y="0"/>
                </a:cubicBezTo>
                <a:close/>
              </a:path>
            </a:pathLst>
          </a:custGeom>
          <a:solidFill>
            <a:schemeClr val="accent4">
              <a:alpha val="15000"/>
            </a:schemeClr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9" name="任意多边形: 形状 67"/>
          <p:cNvSpPr/>
          <p:nvPr>
            <p:custDataLst>
              <p:tags r:id="rId45"/>
            </p:custDataLst>
          </p:nvPr>
        </p:nvSpPr>
        <p:spPr>
          <a:xfrm>
            <a:off x="8809909" y="5526908"/>
            <a:ext cx="80127" cy="255893"/>
          </a:xfrm>
          <a:custGeom>
            <a:avLst/>
            <a:gdLst>
              <a:gd name="connsiteX0" fmla="*/ 148454 w 148454"/>
              <a:gd name="connsiteY0" fmla="*/ 0 h 474078"/>
              <a:gd name="connsiteX1" fmla="*/ 148454 w 148454"/>
              <a:gd name="connsiteY1" fmla="*/ 474078 h 474078"/>
              <a:gd name="connsiteX2" fmla="*/ 116991 w 148454"/>
              <a:gd name="connsiteY2" fmla="*/ 456963 h 474078"/>
              <a:gd name="connsiteX3" fmla="*/ 0 w 148454"/>
              <a:gd name="connsiteY3" fmla="*/ 237114 h 474078"/>
              <a:gd name="connsiteX4" fmla="*/ 0 w 148454"/>
              <a:gd name="connsiteY4" fmla="*/ 236987 h 474078"/>
              <a:gd name="connsiteX5" fmla="*/ 116991 w 148454"/>
              <a:gd name="connsiteY5" fmla="*/ 17104 h 474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454" h="474078">
                <a:moveTo>
                  <a:pt x="148454" y="0"/>
                </a:moveTo>
                <a:lnTo>
                  <a:pt x="148454" y="474078"/>
                </a:lnTo>
                <a:lnTo>
                  <a:pt x="116991" y="456963"/>
                </a:lnTo>
                <a:cubicBezTo>
                  <a:pt x="46461" y="409233"/>
                  <a:pt x="0" y="328466"/>
                  <a:pt x="0" y="237114"/>
                </a:cubicBezTo>
                <a:lnTo>
                  <a:pt x="0" y="236987"/>
                </a:lnTo>
                <a:cubicBezTo>
                  <a:pt x="0" y="145555"/>
                  <a:pt x="46461" y="64807"/>
                  <a:pt x="116991" y="17104"/>
                </a:cubicBezTo>
                <a:close/>
              </a:path>
            </a:pathLst>
          </a:custGeom>
          <a:solidFill>
            <a:schemeClr val="accent4">
              <a:alpha val="40000"/>
            </a:schemeClr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20" name="任意多边形: 形状 68"/>
          <p:cNvSpPr/>
          <p:nvPr>
            <p:custDataLst>
              <p:tags r:id="rId46"/>
            </p:custDataLst>
          </p:nvPr>
        </p:nvSpPr>
        <p:spPr>
          <a:xfrm>
            <a:off x="8768080" y="5465445"/>
            <a:ext cx="1677035" cy="389255"/>
          </a:xfrm>
          <a:custGeom>
            <a:avLst/>
            <a:gdLst>
              <a:gd name="connsiteX0" fmla="*/ 355178 w 3107087"/>
              <a:gd name="connsiteY0" fmla="*/ 0 h 721151"/>
              <a:gd name="connsiteX1" fmla="*/ 361157 w 3107087"/>
              <a:gd name="connsiteY1" fmla="*/ 721147 h 721151"/>
              <a:gd name="connsiteX2" fmla="*/ 3059384 w 3107087"/>
              <a:gd name="connsiteY2" fmla="*/ 721147 h 721151"/>
              <a:gd name="connsiteX3" fmla="*/ 3059384 w 3107087"/>
              <a:gd name="connsiteY3" fmla="*/ 625868 h 721151"/>
              <a:gd name="connsiteX4" fmla="*/ 360902 w 3107087"/>
              <a:gd name="connsiteY4" fmla="*/ 625868 h 721151"/>
              <a:gd name="connsiteX5" fmla="*/ 90202 w 3107087"/>
              <a:gd name="connsiteY5" fmla="*/ 368524 h 721151"/>
              <a:gd name="connsiteX6" fmla="*/ 355178 w 3107087"/>
              <a:gd name="connsiteY6" fmla="*/ 95407 h 721151"/>
              <a:gd name="connsiteX7" fmla="*/ 3059384 w 3107087"/>
              <a:gd name="connsiteY7" fmla="*/ 95407 h 721151"/>
              <a:gd name="connsiteX8" fmla="*/ 3107088 w 3107087"/>
              <a:gd name="connsiteY8" fmla="*/ 47703 h 721151"/>
              <a:gd name="connsiteX9" fmla="*/ 3059384 w 3107087"/>
              <a:gd name="connsiteY9" fmla="*/ 0 h 721151"/>
              <a:gd name="connsiteX10" fmla="*/ 355178 w 3107087"/>
              <a:gd name="connsiteY10" fmla="*/ 0 h 721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107087" h="721151">
                <a:moveTo>
                  <a:pt x="355178" y="0"/>
                </a:moveTo>
                <a:cubicBezTo>
                  <a:pt x="-121601" y="9922"/>
                  <a:pt x="-117149" y="714787"/>
                  <a:pt x="361157" y="721147"/>
                </a:cubicBezTo>
                <a:cubicBezTo>
                  <a:pt x="361157" y="721147"/>
                  <a:pt x="3059384" y="721147"/>
                  <a:pt x="3059384" y="721147"/>
                </a:cubicBezTo>
                <a:cubicBezTo>
                  <a:pt x="3120445" y="721910"/>
                  <a:pt x="3121717" y="625104"/>
                  <a:pt x="3059384" y="625868"/>
                </a:cubicBezTo>
                <a:cubicBezTo>
                  <a:pt x="3059384" y="625868"/>
                  <a:pt x="360902" y="625868"/>
                  <a:pt x="360902" y="625868"/>
                </a:cubicBezTo>
                <a:cubicBezTo>
                  <a:pt x="216520" y="625868"/>
                  <a:pt x="94400" y="512906"/>
                  <a:pt x="90202" y="368524"/>
                </a:cubicBezTo>
                <a:cubicBezTo>
                  <a:pt x="85877" y="218672"/>
                  <a:pt x="206344" y="95407"/>
                  <a:pt x="355178" y="95407"/>
                </a:cubicBezTo>
                <a:lnTo>
                  <a:pt x="3059384" y="95407"/>
                </a:lnTo>
                <a:cubicBezTo>
                  <a:pt x="3085717" y="95407"/>
                  <a:pt x="3107088" y="74036"/>
                  <a:pt x="3107088" y="47703"/>
                </a:cubicBezTo>
                <a:cubicBezTo>
                  <a:pt x="3107088" y="21371"/>
                  <a:pt x="3085717" y="0"/>
                  <a:pt x="3059384" y="0"/>
                </a:cubicBezTo>
                <a:lnTo>
                  <a:pt x="355178" y="0"/>
                </a:lnTo>
                <a:close/>
              </a:path>
            </a:pathLst>
          </a:custGeom>
          <a:solidFill>
            <a:schemeClr val="accent4"/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21" name="任意多边形: 形状 61"/>
          <p:cNvSpPr/>
          <p:nvPr>
            <p:custDataLst>
              <p:tags r:id="rId47"/>
            </p:custDataLst>
          </p:nvPr>
        </p:nvSpPr>
        <p:spPr>
          <a:xfrm flipH="1">
            <a:off x="8814357" y="5128254"/>
            <a:ext cx="1582141" cy="286395"/>
          </a:xfrm>
          <a:custGeom>
            <a:avLst/>
            <a:gdLst>
              <a:gd name="connsiteX0" fmla="*/ 0 w 2931274"/>
              <a:gd name="connsiteY0" fmla="*/ 265358 h 530588"/>
              <a:gd name="connsiteX1" fmla="*/ 265103 w 2931274"/>
              <a:gd name="connsiteY1" fmla="*/ 530588 h 530588"/>
              <a:gd name="connsiteX2" fmla="*/ 2931274 w 2931274"/>
              <a:gd name="connsiteY2" fmla="*/ 530588 h 530588"/>
              <a:gd name="connsiteX3" fmla="*/ 2872249 w 2931274"/>
              <a:gd name="connsiteY3" fmla="*/ 282404 h 530588"/>
              <a:gd name="connsiteX4" fmla="*/ 2931274 w 2931274"/>
              <a:gd name="connsiteY4" fmla="*/ 0 h 530588"/>
              <a:gd name="connsiteX5" fmla="*/ 265103 w 2931274"/>
              <a:gd name="connsiteY5" fmla="*/ 0 h 530588"/>
              <a:gd name="connsiteX6" fmla="*/ 0 w 2931274"/>
              <a:gd name="connsiteY6" fmla="*/ 265231 h 530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31274" h="530588">
                <a:moveTo>
                  <a:pt x="0" y="265358"/>
                </a:moveTo>
                <a:cubicBezTo>
                  <a:pt x="0" y="411521"/>
                  <a:pt x="118940" y="530588"/>
                  <a:pt x="265103" y="530588"/>
                </a:cubicBezTo>
                <a:lnTo>
                  <a:pt x="2931274" y="530588"/>
                </a:lnTo>
                <a:cubicBezTo>
                  <a:pt x="2931274" y="530588"/>
                  <a:pt x="2867034" y="441542"/>
                  <a:pt x="2872249" y="282404"/>
                </a:cubicBezTo>
                <a:cubicBezTo>
                  <a:pt x="2879500" y="56608"/>
                  <a:pt x="2931274" y="0"/>
                  <a:pt x="2931274" y="0"/>
                </a:cubicBezTo>
                <a:lnTo>
                  <a:pt x="265103" y="0"/>
                </a:lnTo>
                <a:cubicBezTo>
                  <a:pt x="118940" y="0"/>
                  <a:pt x="0" y="118940"/>
                  <a:pt x="0" y="265231"/>
                </a:cubicBezTo>
                <a:close/>
              </a:path>
            </a:pathLst>
          </a:custGeom>
          <a:solidFill>
            <a:srgbClr val="FFFFFF"/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22" name="任意多边形: 形状 62"/>
          <p:cNvSpPr/>
          <p:nvPr>
            <p:custDataLst>
              <p:tags r:id="rId48"/>
            </p:custDataLst>
          </p:nvPr>
        </p:nvSpPr>
        <p:spPr>
          <a:xfrm flipH="1">
            <a:off x="8812643" y="5123824"/>
            <a:ext cx="1535919" cy="229130"/>
          </a:xfrm>
          <a:custGeom>
            <a:avLst/>
            <a:gdLst>
              <a:gd name="connsiteX0" fmla="*/ 1420899 w 2845638"/>
              <a:gd name="connsiteY0" fmla="*/ 386794 h 424497"/>
              <a:gd name="connsiteX1" fmla="*/ 2646811 w 2845638"/>
              <a:gd name="connsiteY1" fmla="*/ 420298 h 424497"/>
              <a:gd name="connsiteX2" fmla="*/ 148429 w 2845638"/>
              <a:gd name="connsiteY2" fmla="*/ 407577 h 424497"/>
              <a:gd name="connsiteX3" fmla="*/ 1420899 w 2845638"/>
              <a:gd name="connsiteY3" fmla="*/ 386794 h 424497"/>
              <a:gd name="connsiteX4" fmla="*/ 1502186 w 2845638"/>
              <a:gd name="connsiteY4" fmla="*/ 242285 h 424497"/>
              <a:gd name="connsiteX5" fmla="*/ 2728098 w 2845638"/>
              <a:gd name="connsiteY5" fmla="*/ 275789 h 424497"/>
              <a:gd name="connsiteX6" fmla="*/ 229716 w 2845638"/>
              <a:gd name="connsiteY6" fmla="*/ 263068 h 424497"/>
              <a:gd name="connsiteX7" fmla="*/ 1502186 w 2845638"/>
              <a:gd name="connsiteY7" fmla="*/ 242285 h 424497"/>
              <a:gd name="connsiteX8" fmla="*/ 1348645 w 2845638"/>
              <a:gd name="connsiteY8" fmla="*/ 182115 h 424497"/>
              <a:gd name="connsiteX9" fmla="*/ 2574557 w 2845638"/>
              <a:gd name="connsiteY9" fmla="*/ 215619 h 424497"/>
              <a:gd name="connsiteX10" fmla="*/ 76175 w 2845638"/>
              <a:gd name="connsiteY10" fmla="*/ 202898 h 424497"/>
              <a:gd name="connsiteX11" fmla="*/ 1348645 w 2845638"/>
              <a:gd name="connsiteY11" fmla="*/ 182115 h 424497"/>
              <a:gd name="connsiteX12" fmla="*/ 179467 w 2845638"/>
              <a:gd name="connsiteY12" fmla="*/ 0 h 424497"/>
              <a:gd name="connsiteX13" fmla="*/ 2845638 w 2845638"/>
              <a:gd name="connsiteY13" fmla="*/ 0 h 424497"/>
              <a:gd name="connsiteX14" fmla="*/ 2818845 w 2845638"/>
              <a:gd name="connsiteY14" fmla="*/ 56529 h 424497"/>
              <a:gd name="connsiteX15" fmla="*/ 2814755 w 2845638"/>
              <a:gd name="connsiteY15" fmla="*/ 71237 h 424497"/>
              <a:gd name="connsiteX16" fmla="*/ 0 w 2845638"/>
              <a:gd name="connsiteY16" fmla="*/ 71237 h 424497"/>
              <a:gd name="connsiteX17" fmla="*/ 31355 w 2845638"/>
              <a:gd name="connsiteY17" fmla="*/ 45348 h 424497"/>
              <a:gd name="connsiteX18" fmla="*/ 179467 w 2845638"/>
              <a:gd name="connsiteY18" fmla="*/ 0 h 4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845638" h="424497">
                <a:moveTo>
                  <a:pt x="1420899" y="386794"/>
                </a:moveTo>
                <a:cubicBezTo>
                  <a:pt x="2056657" y="384616"/>
                  <a:pt x="2684655" y="391485"/>
                  <a:pt x="2646811" y="420298"/>
                </a:cubicBezTo>
                <a:cubicBezTo>
                  <a:pt x="2632564" y="407832"/>
                  <a:pt x="146775" y="444340"/>
                  <a:pt x="148429" y="407577"/>
                </a:cubicBezTo>
                <a:cubicBezTo>
                  <a:pt x="141623" y="400199"/>
                  <a:pt x="785141" y="388973"/>
                  <a:pt x="1420899" y="386794"/>
                </a:cubicBezTo>
                <a:close/>
                <a:moveTo>
                  <a:pt x="1502186" y="242285"/>
                </a:moveTo>
                <a:cubicBezTo>
                  <a:pt x="2137944" y="240107"/>
                  <a:pt x="2765943" y="246976"/>
                  <a:pt x="2728098" y="275789"/>
                </a:cubicBezTo>
                <a:cubicBezTo>
                  <a:pt x="2713851" y="263323"/>
                  <a:pt x="228062" y="299831"/>
                  <a:pt x="229716" y="263068"/>
                </a:cubicBezTo>
                <a:cubicBezTo>
                  <a:pt x="222910" y="255690"/>
                  <a:pt x="866428" y="244464"/>
                  <a:pt x="1502186" y="242285"/>
                </a:cubicBezTo>
                <a:close/>
                <a:moveTo>
                  <a:pt x="1348645" y="182115"/>
                </a:moveTo>
                <a:cubicBezTo>
                  <a:pt x="1984403" y="179937"/>
                  <a:pt x="2612401" y="186806"/>
                  <a:pt x="2574557" y="215619"/>
                </a:cubicBezTo>
                <a:cubicBezTo>
                  <a:pt x="2560310" y="203153"/>
                  <a:pt x="74521" y="239661"/>
                  <a:pt x="76175" y="202898"/>
                </a:cubicBezTo>
                <a:cubicBezTo>
                  <a:pt x="69369" y="195520"/>
                  <a:pt x="712887" y="184294"/>
                  <a:pt x="1348645" y="182115"/>
                </a:cubicBezTo>
                <a:close/>
                <a:moveTo>
                  <a:pt x="179467" y="0"/>
                </a:moveTo>
                <a:lnTo>
                  <a:pt x="2845638" y="0"/>
                </a:lnTo>
                <a:cubicBezTo>
                  <a:pt x="2845638" y="0"/>
                  <a:pt x="2832694" y="14152"/>
                  <a:pt x="2818845" y="56529"/>
                </a:cubicBezTo>
                <a:lnTo>
                  <a:pt x="2814755" y="71237"/>
                </a:lnTo>
                <a:lnTo>
                  <a:pt x="0" y="71237"/>
                </a:lnTo>
                <a:lnTo>
                  <a:pt x="31355" y="45348"/>
                </a:lnTo>
                <a:cubicBezTo>
                  <a:pt x="73673" y="16726"/>
                  <a:pt x="124656" y="0"/>
                  <a:pt x="179467" y="0"/>
                </a:cubicBezTo>
                <a:close/>
              </a:path>
            </a:pathLst>
          </a:custGeom>
          <a:solidFill>
            <a:schemeClr val="accent2">
              <a:alpha val="15000"/>
            </a:schemeClr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23" name="任意多边形: 形状 63"/>
          <p:cNvSpPr/>
          <p:nvPr>
            <p:custDataLst>
              <p:tags r:id="rId49"/>
            </p:custDataLst>
          </p:nvPr>
        </p:nvSpPr>
        <p:spPr>
          <a:xfrm flipH="1">
            <a:off x="10323159" y="5138288"/>
            <a:ext cx="80127" cy="255893"/>
          </a:xfrm>
          <a:custGeom>
            <a:avLst/>
            <a:gdLst>
              <a:gd name="connsiteX0" fmla="*/ 148454 w 148454"/>
              <a:gd name="connsiteY0" fmla="*/ 0 h 474078"/>
              <a:gd name="connsiteX1" fmla="*/ 148454 w 148454"/>
              <a:gd name="connsiteY1" fmla="*/ 474078 h 474078"/>
              <a:gd name="connsiteX2" fmla="*/ 116991 w 148454"/>
              <a:gd name="connsiteY2" fmla="*/ 456963 h 474078"/>
              <a:gd name="connsiteX3" fmla="*/ 0 w 148454"/>
              <a:gd name="connsiteY3" fmla="*/ 237114 h 474078"/>
              <a:gd name="connsiteX4" fmla="*/ 0 w 148454"/>
              <a:gd name="connsiteY4" fmla="*/ 236987 h 474078"/>
              <a:gd name="connsiteX5" fmla="*/ 116991 w 148454"/>
              <a:gd name="connsiteY5" fmla="*/ 17104 h 474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454" h="474078">
                <a:moveTo>
                  <a:pt x="148454" y="0"/>
                </a:moveTo>
                <a:lnTo>
                  <a:pt x="148454" y="474078"/>
                </a:lnTo>
                <a:lnTo>
                  <a:pt x="116991" y="456963"/>
                </a:lnTo>
                <a:cubicBezTo>
                  <a:pt x="46461" y="409233"/>
                  <a:pt x="0" y="328466"/>
                  <a:pt x="0" y="237114"/>
                </a:cubicBezTo>
                <a:lnTo>
                  <a:pt x="0" y="236987"/>
                </a:lnTo>
                <a:cubicBezTo>
                  <a:pt x="0" y="145555"/>
                  <a:pt x="46461" y="64807"/>
                  <a:pt x="116991" y="17104"/>
                </a:cubicBezTo>
                <a:close/>
              </a:path>
            </a:pathLst>
          </a:custGeom>
          <a:solidFill>
            <a:schemeClr val="accent2">
              <a:alpha val="40000"/>
            </a:schemeClr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24" name="任意多边形: 形状 64"/>
          <p:cNvSpPr/>
          <p:nvPr>
            <p:custDataLst>
              <p:tags r:id="rId50"/>
            </p:custDataLst>
          </p:nvPr>
        </p:nvSpPr>
        <p:spPr>
          <a:xfrm flipH="1">
            <a:off x="8768080" y="5076825"/>
            <a:ext cx="1677035" cy="389255"/>
          </a:xfrm>
          <a:custGeom>
            <a:avLst/>
            <a:gdLst>
              <a:gd name="connsiteX0" fmla="*/ 355178 w 3107087"/>
              <a:gd name="connsiteY0" fmla="*/ 0 h 721151"/>
              <a:gd name="connsiteX1" fmla="*/ 361157 w 3107087"/>
              <a:gd name="connsiteY1" fmla="*/ 721147 h 721151"/>
              <a:gd name="connsiteX2" fmla="*/ 3059384 w 3107087"/>
              <a:gd name="connsiteY2" fmla="*/ 721147 h 721151"/>
              <a:gd name="connsiteX3" fmla="*/ 3059384 w 3107087"/>
              <a:gd name="connsiteY3" fmla="*/ 625868 h 721151"/>
              <a:gd name="connsiteX4" fmla="*/ 360902 w 3107087"/>
              <a:gd name="connsiteY4" fmla="*/ 625868 h 721151"/>
              <a:gd name="connsiteX5" fmla="*/ 90202 w 3107087"/>
              <a:gd name="connsiteY5" fmla="*/ 368524 h 721151"/>
              <a:gd name="connsiteX6" fmla="*/ 355178 w 3107087"/>
              <a:gd name="connsiteY6" fmla="*/ 95407 h 721151"/>
              <a:gd name="connsiteX7" fmla="*/ 3059384 w 3107087"/>
              <a:gd name="connsiteY7" fmla="*/ 95407 h 721151"/>
              <a:gd name="connsiteX8" fmla="*/ 3107088 w 3107087"/>
              <a:gd name="connsiteY8" fmla="*/ 47703 h 721151"/>
              <a:gd name="connsiteX9" fmla="*/ 3059384 w 3107087"/>
              <a:gd name="connsiteY9" fmla="*/ 0 h 721151"/>
              <a:gd name="connsiteX10" fmla="*/ 355178 w 3107087"/>
              <a:gd name="connsiteY10" fmla="*/ 0 h 721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107087" h="721151">
                <a:moveTo>
                  <a:pt x="355178" y="0"/>
                </a:moveTo>
                <a:cubicBezTo>
                  <a:pt x="-121601" y="9922"/>
                  <a:pt x="-117149" y="714787"/>
                  <a:pt x="361157" y="721147"/>
                </a:cubicBezTo>
                <a:cubicBezTo>
                  <a:pt x="361157" y="721147"/>
                  <a:pt x="3059384" y="721147"/>
                  <a:pt x="3059384" y="721147"/>
                </a:cubicBezTo>
                <a:cubicBezTo>
                  <a:pt x="3120445" y="721910"/>
                  <a:pt x="3121717" y="625104"/>
                  <a:pt x="3059384" y="625868"/>
                </a:cubicBezTo>
                <a:cubicBezTo>
                  <a:pt x="3059384" y="625868"/>
                  <a:pt x="360902" y="625868"/>
                  <a:pt x="360902" y="625868"/>
                </a:cubicBezTo>
                <a:cubicBezTo>
                  <a:pt x="216520" y="625868"/>
                  <a:pt x="94400" y="512906"/>
                  <a:pt x="90202" y="368524"/>
                </a:cubicBezTo>
                <a:cubicBezTo>
                  <a:pt x="85877" y="218672"/>
                  <a:pt x="206344" y="95407"/>
                  <a:pt x="355178" y="95407"/>
                </a:cubicBezTo>
                <a:lnTo>
                  <a:pt x="3059384" y="95407"/>
                </a:lnTo>
                <a:cubicBezTo>
                  <a:pt x="3085717" y="95407"/>
                  <a:pt x="3107088" y="74036"/>
                  <a:pt x="3107088" y="47703"/>
                </a:cubicBezTo>
                <a:cubicBezTo>
                  <a:pt x="3107088" y="21371"/>
                  <a:pt x="3085717" y="0"/>
                  <a:pt x="3059384" y="0"/>
                </a:cubicBezTo>
                <a:lnTo>
                  <a:pt x="355178" y="0"/>
                </a:lnTo>
                <a:close/>
              </a:path>
            </a:pathLst>
          </a:custGeom>
          <a:solidFill>
            <a:schemeClr val="accent2"/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25" name="任意多边形: 形状 57"/>
          <p:cNvSpPr/>
          <p:nvPr>
            <p:custDataLst>
              <p:tags r:id="rId51"/>
            </p:custDataLst>
          </p:nvPr>
        </p:nvSpPr>
        <p:spPr>
          <a:xfrm flipH="1">
            <a:off x="8814357" y="5904859"/>
            <a:ext cx="1582141" cy="286395"/>
          </a:xfrm>
          <a:custGeom>
            <a:avLst/>
            <a:gdLst>
              <a:gd name="connsiteX0" fmla="*/ 0 w 2931274"/>
              <a:gd name="connsiteY0" fmla="*/ 265358 h 530588"/>
              <a:gd name="connsiteX1" fmla="*/ 265103 w 2931274"/>
              <a:gd name="connsiteY1" fmla="*/ 530588 h 530588"/>
              <a:gd name="connsiteX2" fmla="*/ 2931274 w 2931274"/>
              <a:gd name="connsiteY2" fmla="*/ 530588 h 530588"/>
              <a:gd name="connsiteX3" fmla="*/ 2872249 w 2931274"/>
              <a:gd name="connsiteY3" fmla="*/ 282404 h 530588"/>
              <a:gd name="connsiteX4" fmla="*/ 2931274 w 2931274"/>
              <a:gd name="connsiteY4" fmla="*/ 0 h 530588"/>
              <a:gd name="connsiteX5" fmla="*/ 265103 w 2931274"/>
              <a:gd name="connsiteY5" fmla="*/ 0 h 530588"/>
              <a:gd name="connsiteX6" fmla="*/ 0 w 2931274"/>
              <a:gd name="connsiteY6" fmla="*/ 265231 h 530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31274" h="530588">
                <a:moveTo>
                  <a:pt x="0" y="265358"/>
                </a:moveTo>
                <a:cubicBezTo>
                  <a:pt x="0" y="411521"/>
                  <a:pt x="118940" y="530588"/>
                  <a:pt x="265103" y="530588"/>
                </a:cubicBezTo>
                <a:lnTo>
                  <a:pt x="2931274" y="530588"/>
                </a:lnTo>
                <a:cubicBezTo>
                  <a:pt x="2931274" y="530588"/>
                  <a:pt x="2867034" y="441542"/>
                  <a:pt x="2872249" y="282404"/>
                </a:cubicBezTo>
                <a:cubicBezTo>
                  <a:pt x="2879500" y="56608"/>
                  <a:pt x="2931274" y="0"/>
                  <a:pt x="2931274" y="0"/>
                </a:cubicBezTo>
                <a:lnTo>
                  <a:pt x="265103" y="0"/>
                </a:lnTo>
                <a:cubicBezTo>
                  <a:pt x="118940" y="0"/>
                  <a:pt x="0" y="118940"/>
                  <a:pt x="0" y="265231"/>
                </a:cubicBezTo>
                <a:close/>
              </a:path>
            </a:pathLst>
          </a:custGeom>
          <a:solidFill>
            <a:srgbClr val="FFFFFF"/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26" name="任意多边形: 形状 58"/>
          <p:cNvSpPr/>
          <p:nvPr>
            <p:custDataLst>
              <p:tags r:id="rId52"/>
            </p:custDataLst>
          </p:nvPr>
        </p:nvSpPr>
        <p:spPr>
          <a:xfrm flipH="1">
            <a:off x="8812643" y="5900429"/>
            <a:ext cx="1535919" cy="229130"/>
          </a:xfrm>
          <a:custGeom>
            <a:avLst/>
            <a:gdLst>
              <a:gd name="connsiteX0" fmla="*/ 1420899 w 2845638"/>
              <a:gd name="connsiteY0" fmla="*/ 386794 h 424497"/>
              <a:gd name="connsiteX1" fmla="*/ 2646811 w 2845638"/>
              <a:gd name="connsiteY1" fmla="*/ 420298 h 424497"/>
              <a:gd name="connsiteX2" fmla="*/ 148429 w 2845638"/>
              <a:gd name="connsiteY2" fmla="*/ 407577 h 424497"/>
              <a:gd name="connsiteX3" fmla="*/ 1420899 w 2845638"/>
              <a:gd name="connsiteY3" fmla="*/ 386794 h 424497"/>
              <a:gd name="connsiteX4" fmla="*/ 1502186 w 2845638"/>
              <a:gd name="connsiteY4" fmla="*/ 242285 h 424497"/>
              <a:gd name="connsiteX5" fmla="*/ 2728098 w 2845638"/>
              <a:gd name="connsiteY5" fmla="*/ 275789 h 424497"/>
              <a:gd name="connsiteX6" fmla="*/ 229716 w 2845638"/>
              <a:gd name="connsiteY6" fmla="*/ 263068 h 424497"/>
              <a:gd name="connsiteX7" fmla="*/ 1502186 w 2845638"/>
              <a:gd name="connsiteY7" fmla="*/ 242285 h 424497"/>
              <a:gd name="connsiteX8" fmla="*/ 1348645 w 2845638"/>
              <a:gd name="connsiteY8" fmla="*/ 182115 h 424497"/>
              <a:gd name="connsiteX9" fmla="*/ 2574557 w 2845638"/>
              <a:gd name="connsiteY9" fmla="*/ 215619 h 424497"/>
              <a:gd name="connsiteX10" fmla="*/ 76175 w 2845638"/>
              <a:gd name="connsiteY10" fmla="*/ 202898 h 424497"/>
              <a:gd name="connsiteX11" fmla="*/ 1348645 w 2845638"/>
              <a:gd name="connsiteY11" fmla="*/ 182115 h 424497"/>
              <a:gd name="connsiteX12" fmla="*/ 179467 w 2845638"/>
              <a:gd name="connsiteY12" fmla="*/ 0 h 424497"/>
              <a:gd name="connsiteX13" fmla="*/ 2845638 w 2845638"/>
              <a:gd name="connsiteY13" fmla="*/ 0 h 424497"/>
              <a:gd name="connsiteX14" fmla="*/ 2818845 w 2845638"/>
              <a:gd name="connsiteY14" fmla="*/ 56529 h 424497"/>
              <a:gd name="connsiteX15" fmla="*/ 2814755 w 2845638"/>
              <a:gd name="connsiteY15" fmla="*/ 71237 h 424497"/>
              <a:gd name="connsiteX16" fmla="*/ 0 w 2845638"/>
              <a:gd name="connsiteY16" fmla="*/ 71237 h 424497"/>
              <a:gd name="connsiteX17" fmla="*/ 31355 w 2845638"/>
              <a:gd name="connsiteY17" fmla="*/ 45348 h 424497"/>
              <a:gd name="connsiteX18" fmla="*/ 179467 w 2845638"/>
              <a:gd name="connsiteY18" fmla="*/ 0 h 4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845638" h="424497">
                <a:moveTo>
                  <a:pt x="1420899" y="386794"/>
                </a:moveTo>
                <a:cubicBezTo>
                  <a:pt x="2056657" y="384616"/>
                  <a:pt x="2684655" y="391485"/>
                  <a:pt x="2646811" y="420298"/>
                </a:cubicBezTo>
                <a:cubicBezTo>
                  <a:pt x="2632564" y="407832"/>
                  <a:pt x="146775" y="444340"/>
                  <a:pt x="148429" y="407577"/>
                </a:cubicBezTo>
                <a:cubicBezTo>
                  <a:pt x="141623" y="400199"/>
                  <a:pt x="785141" y="388973"/>
                  <a:pt x="1420899" y="386794"/>
                </a:cubicBezTo>
                <a:close/>
                <a:moveTo>
                  <a:pt x="1502186" y="242285"/>
                </a:moveTo>
                <a:cubicBezTo>
                  <a:pt x="2137944" y="240107"/>
                  <a:pt x="2765943" y="246976"/>
                  <a:pt x="2728098" y="275789"/>
                </a:cubicBezTo>
                <a:cubicBezTo>
                  <a:pt x="2713851" y="263323"/>
                  <a:pt x="228062" y="299831"/>
                  <a:pt x="229716" y="263068"/>
                </a:cubicBezTo>
                <a:cubicBezTo>
                  <a:pt x="222910" y="255690"/>
                  <a:pt x="866428" y="244464"/>
                  <a:pt x="1502186" y="242285"/>
                </a:cubicBezTo>
                <a:close/>
                <a:moveTo>
                  <a:pt x="1348645" y="182115"/>
                </a:moveTo>
                <a:cubicBezTo>
                  <a:pt x="1984403" y="179937"/>
                  <a:pt x="2612401" y="186806"/>
                  <a:pt x="2574557" y="215619"/>
                </a:cubicBezTo>
                <a:cubicBezTo>
                  <a:pt x="2560310" y="203153"/>
                  <a:pt x="74521" y="239661"/>
                  <a:pt x="76175" y="202898"/>
                </a:cubicBezTo>
                <a:cubicBezTo>
                  <a:pt x="69369" y="195520"/>
                  <a:pt x="712887" y="184294"/>
                  <a:pt x="1348645" y="182115"/>
                </a:cubicBezTo>
                <a:close/>
                <a:moveTo>
                  <a:pt x="179467" y="0"/>
                </a:moveTo>
                <a:lnTo>
                  <a:pt x="2845638" y="0"/>
                </a:lnTo>
                <a:cubicBezTo>
                  <a:pt x="2845638" y="0"/>
                  <a:pt x="2832694" y="14152"/>
                  <a:pt x="2818845" y="56529"/>
                </a:cubicBezTo>
                <a:lnTo>
                  <a:pt x="2814755" y="71237"/>
                </a:lnTo>
                <a:lnTo>
                  <a:pt x="0" y="71237"/>
                </a:lnTo>
                <a:lnTo>
                  <a:pt x="31355" y="45348"/>
                </a:lnTo>
                <a:cubicBezTo>
                  <a:pt x="73673" y="16726"/>
                  <a:pt x="124656" y="0"/>
                  <a:pt x="179467" y="0"/>
                </a:cubicBezTo>
                <a:close/>
              </a:path>
            </a:pathLst>
          </a:custGeom>
          <a:solidFill>
            <a:schemeClr val="accent5">
              <a:alpha val="15000"/>
            </a:schemeClr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27" name="任意多边形: 形状 59"/>
          <p:cNvSpPr/>
          <p:nvPr>
            <p:custDataLst>
              <p:tags r:id="rId53"/>
            </p:custDataLst>
          </p:nvPr>
        </p:nvSpPr>
        <p:spPr>
          <a:xfrm flipH="1">
            <a:off x="10323159" y="5914893"/>
            <a:ext cx="80127" cy="255893"/>
          </a:xfrm>
          <a:custGeom>
            <a:avLst/>
            <a:gdLst>
              <a:gd name="connsiteX0" fmla="*/ 148454 w 148454"/>
              <a:gd name="connsiteY0" fmla="*/ 0 h 474078"/>
              <a:gd name="connsiteX1" fmla="*/ 148454 w 148454"/>
              <a:gd name="connsiteY1" fmla="*/ 474078 h 474078"/>
              <a:gd name="connsiteX2" fmla="*/ 116991 w 148454"/>
              <a:gd name="connsiteY2" fmla="*/ 456963 h 474078"/>
              <a:gd name="connsiteX3" fmla="*/ 0 w 148454"/>
              <a:gd name="connsiteY3" fmla="*/ 237114 h 474078"/>
              <a:gd name="connsiteX4" fmla="*/ 0 w 148454"/>
              <a:gd name="connsiteY4" fmla="*/ 236987 h 474078"/>
              <a:gd name="connsiteX5" fmla="*/ 116991 w 148454"/>
              <a:gd name="connsiteY5" fmla="*/ 17104 h 474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454" h="474078">
                <a:moveTo>
                  <a:pt x="148454" y="0"/>
                </a:moveTo>
                <a:lnTo>
                  <a:pt x="148454" y="474078"/>
                </a:lnTo>
                <a:lnTo>
                  <a:pt x="116991" y="456963"/>
                </a:lnTo>
                <a:cubicBezTo>
                  <a:pt x="46461" y="409233"/>
                  <a:pt x="0" y="328466"/>
                  <a:pt x="0" y="237114"/>
                </a:cubicBezTo>
                <a:lnTo>
                  <a:pt x="0" y="236987"/>
                </a:lnTo>
                <a:cubicBezTo>
                  <a:pt x="0" y="145555"/>
                  <a:pt x="46461" y="64807"/>
                  <a:pt x="116991" y="17104"/>
                </a:cubicBezTo>
                <a:close/>
              </a:path>
            </a:pathLst>
          </a:custGeom>
          <a:solidFill>
            <a:schemeClr val="accent5">
              <a:alpha val="40000"/>
            </a:schemeClr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28" name="任意多边形: 形状 60"/>
          <p:cNvSpPr/>
          <p:nvPr>
            <p:custDataLst>
              <p:tags r:id="rId54"/>
            </p:custDataLst>
          </p:nvPr>
        </p:nvSpPr>
        <p:spPr>
          <a:xfrm flipH="1">
            <a:off x="8768080" y="5853430"/>
            <a:ext cx="1677035" cy="389255"/>
          </a:xfrm>
          <a:custGeom>
            <a:avLst/>
            <a:gdLst>
              <a:gd name="connsiteX0" fmla="*/ 355178 w 3107087"/>
              <a:gd name="connsiteY0" fmla="*/ 0 h 721151"/>
              <a:gd name="connsiteX1" fmla="*/ 361157 w 3107087"/>
              <a:gd name="connsiteY1" fmla="*/ 721147 h 721151"/>
              <a:gd name="connsiteX2" fmla="*/ 3059384 w 3107087"/>
              <a:gd name="connsiteY2" fmla="*/ 721147 h 721151"/>
              <a:gd name="connsiteX3" fmla="*/ 3059384 w 3107087"/>
              <a:gd name="connsiteY3" fmla="*/ 625868 h 721151"/>
              <a:gd name="connsiteX4" fmla="*/ 360902 w 3107087"/>
              <a:gd name="connsiteY4" fmla="*/ 625868 h 721151"/>
              <a:gd name="connsiteX5" fmla="*/ 90202 w 3107087"/>
              <a:gd name="connsiteY5" fmla="*/ 368524 h 721151"/>
              <a:gd name="connsiteX6" fmla="*/ 355178 w 3107087"/>
              <a:gd name="connsiteY6" fmla="*/ 95407 h 721151"/>
              <a:gd name="connsiteX7" fmla="*/ 3059384 w 3107087"/>
              <a:gd name="connsiteY7" fmla="*/ 95407 h 721151"/>
              <a:gd name="connsiteX8" fmla="*/ 3107088 w 3107087"/>
              <a:gd name="connsiteY8" fmla="*/ 47703 h 721151"/>
              <a:gd name="connsiteX9" fmla="*/ 3059384 w 3107087"/>
              <a:gd name="connsiteY9" fmla="*/ 0 h 721151"/>
              <a:gd name="connsiteX10" fmla="*/ 355178 w 3107087"/>
              <a:gd name="connsiteY10" fmla="*/ 0 h 721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107087" h="721151">
                <a:moveTo>
                  <a:pt x="355178" y="0"/>
                </a:moveTo>
                <a:cubicBezTo>
                  <a:pt x="-121601" y="9922"/>
                  <a:pt x="-117149" y="714787"/>
                  <a:pt x="361157" y="721147"/>
                </a:cubicBezTo>
                <a:cubicBezTo>
                  <a:pt x="361157" y="721147"/>
                  <a:pt x="3059384" y="721147"/>
                  <a:pt x="3059384" y="721147"/>
                </a:cubicBezTo>
                <a:cubicBezTo>
                  <a:pt x="3120445" y="721910"/>
                  <a:pt x="3121717" y="625104"/>
                  <a:pt x="3059384" y="625868"/>
                </a:cubicBezTo>
                <a:cubicBezTo>
                  <a:pt x="3059384" y="625868"/>
                  <a:pt x="360902" y="625868"/>
                  <a:pt x="360902" y="625868"/>
                </a:cubicBezTo>
                <a:cubicBezTo>
                  <a:pt x="216520" y="625868"/>
                  <a:pt x="94400" y="512906"/>
                  <a:pt x="90202" y="368524"/>
                </a:cubicBezTo>
                <a:cubicBezTo>
                  <a:pt x="85877" y="218672"/>
                  <a:pt x="206344" y="95407"/>
                  <a:pt x="355178" y="95407"/>
                </a:cubicBezTo>
                <a:lnTo>
                  <a:pt x="3059384" y="95407"/>
                </a:lnTo>
                <a:cubicBezTo>
                  <a:pt x="3085717" y="95407"/>
                  <a:pt x="3107088" y="74036"/>
                  <a:pt x="3107088" y="47703"/>
                </a:cubicBezTo>
                <a:cubicBezTo>
                  <a:pt x="3107088" y="21371"/>
                  <a:pt x="3085717" y="0"/>
                  <a:pt x="3059384" y="0"/>
                </a:cubicBezTo>
                <a:lnTo>
                  <a:pt x="355178" y="0"/>
                </a:lnTo>
                <a:close/>
              </a:path>
            </a:pathLst>
          </a:custGeom>
          <a:solidFill>
            <a:schemeClr val="accent5"/>
          </a:solidFill>
          <a:ln w="127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29" name="任意多边形: 形状 74"/>
          <p:cNvSpPr/>
          <p:nvPr>
            <p:custDataLst>
              <p:tags r:id="rId55"/>
            </p:custDataLst>
          </p:nvPr>
        </p:nvSpPr>
        <p:spPr>
          <a:xfrm>
            <a:off x="10130790" y="3752215"/>
            <a:ext cx="1928495" cy="3105785"/>
          </a:xfrm>
          <a:custGeom>
            <a:avLst/>
            <a:gdLst>
              <a:gd name="connsiteX0" fmla="*/ 2640680 w 3272603"/>
              <a:gd name="connsiteY0" fmla="*/ 0 h 5270578"/>
              <a:gd name="connsiteX1" fmla="*/ 2576313 w 3272603"/>
              <a:gd name="connsiteY1" fmla="*/ 1026893 h 5270578"/>
              <a:gd name="connsiteX2" fmla="*/ 2976426 w 3272603"/>
              <a:gd name="connsiteY2" fmla="*/ 2001027 h 5270578"/>
              <a:gd name="connsiteX3" fmla="*/ 3042058 w 3272603"/>
              <a:gd name="connsiteY3" fmla="*/ 3026886 h 5270578"/>
              <a:gd name="connsiteX4" fmla="*/ 2818726 w 3272603"/>
              <a:gd name="connsiteY4" fmla="*/ 3531022 h 5270578"/>
              <a:gd name="connsiteX5" fmla="*/ 3119184 w 3272603"/>
              <a:gd name="connsiteY5" fmla="*/ 4338145 h 5270578"/>
              <a:gd name="connsiteX6" fmla="*/ 3272603 w 3272603"/>
              <a:gd name="connsiteY6" fmla="*/ 5048442 h 5270578"/>
              <a:gd name="connsiteX7" fmla="*/ 3260693 w 3272603"/>
              <a:gd name="connsiteY7" fmla="*/ 5270578 h 5270578"/>
              <a:gd name="connsiteX8" fmla="*/ 723849 w 3272603"/>
              <a:gd name="connsiteY8" fmla="*/ 5270578 h 5270578"/>
              <a:gd name="connsiteX9" fmla="*/ 697884 w 3272603"/>
              <a:gd name="connsiteY9" fmla="*/ 5037289 h 5270578"/>
              <a:gd name="connsiteX10" fmla="*/ 0 w 3272603"/>
              <a:gd name="connsiteY10" fmla="*/ 2269302 h 5270578"/>
              <a:gd name="connsiteX11" fmla="*/ 1467520 w 3272603"/>
              <a:gd name="connsiteY11" fmla="*/ 4567197 h 5270578"/>
              <a:gd name="connsiteX12" fmla="*/ 1469782 w 3272603"/>
              <a:gd name="connsiteY12" fmla="*/ 4575049 h 5270578"/>
              <a:gd name="connsiteX13" fmla="*/ 1479245 w 3272603"/>
              <a:gd name="connsiteY13" fmla="*/ 4558189 h 5270578"/>
              <a:gd name="connsiteX14" fmla="*/ 1586201 w 3272603"/>
              <a:gd name="connsiteY14" fmla="*/ 4423547 h 5270578"/>
              <a:gd name="connsiteX15" fmla="*/ 2088038 w 3272603"/>
              <a:gd name="connsiteY15" fmla="*/ 3698378 h 5270578"/>
              <a:gd name="connsiteX16" fmla="*/ 1938729 w 3272603"/>
              <a:gd name="connsiteY16" fmla="*/ 3187345 h 5270578"/>
              <a:gd name="connsiteX17" fmla="*/ 2354704 w 3272603"/>
              <a:gd name="connsiteY17" fmla="*/ 2709990 h 5270578"/>
              <a:gd name="connsiteX18" fmla="*/ 2468037 w 3272603"/>
              <a:gd name="connsiteY18" fmla="*/ 1754247 h 5270578"/>
              <a:gd name="connsiteX19" fmla="*/ 2172981 w 3272603"/>
              <a:gd name="connsiteY19" fmla="*/ 792756 h 5270578"/>
              <a:gd name="connsiteX20" fmla="*/ 2640680 w 3272603"/>
              <a:gd name="connsiteY20" fmla="*/ 0 h 527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272603" h="5270578">
                <a:moveTo>
                  <a:pt x="2640680" y="0"/>
                </a:moveTo>
                <a:cubicBezTo>
                  <a:pt x="2403440" y="259309"/>
                  <a:pt x="2486543" y="687124"/>
                  <a:pt x="2576313" y="1026893"/>
                </a:cubicBezTo>
                <a:cubicBezTo>
                  <a:pt x="2666082" y="1366662"/>
                  <a:pt x="2848151" y="1673902"/>
                  <a:pt x="2976426" y="2001027"/>
                </a:cubicBezTo>
                <a:cubicBezTo>
                  <a:pt x="3104702" y="2328268"/>
                  <a:pt x="3177230" y="2702519"/>
                  <a:pt x="3042058" y="3026886"/>
                </a:cubicBezTo>
                <a:cubicBezTo>
                  <a:pt x="2971024" y="3197345"/>
                  <a:pt x="2845047" y="3348149"/>
                  <a:pt x="2818726" y="3531022"/>
                </a:cubicBezTo>
                <a:cubicBezTo>
                  <a:pt x="2777002" y="3820561"/>
                  <a:pt x="2992288" y="4074583"/>
                  <a:pt x="3119184" y="4338145"/>
                </a:cubicBezTo>
                <a:cubicBezTo>
                  <a:pt x="3227994" y="4564098"/>
                  <a:pt x="3272079" y="4803503"/>
                  <a:pt x="3272603" y="5048442"/>
                </a:cubicBezTo>
                <a:lnTo>
                  <a:pt x="3260693" y="5270578"/>
                </a:lnTo>
                <a:lnTo>
                  <a:pt x="723849" y="5270578"/>
                </a:lnTo>
                <a:lnTo>
                  <a:pt x="697884" y="5037289"/>
                </a:lnTo>
                <a:cubicBezTo>
                  <a:pt x="570930" y="4092203"/>
                  <a:pt x="336853" y="3161469"/>
                  <a:pt x="0" y="2269302"/>
                </a:cubicBezTo>
                <a:cubicBezTo>
                  <a:pt x="537858" y="2757662"/>
                  <a:pt x="1138708" y="3546937"/>
                  <a:pt x="1467520" y="4567197"/>
                </a:cubicBezTo>
                <a:lnTo>
                  <a:pt x="1469782" y="4575049"/>
                </a:lnTo>
                <a:lnTo>
                  <a:pt x="1479245" y="4558189"/>
                </a:lnTo>
                <a:cubicBezTo>
                  <a:pt x="1511108" y="4510582"/>
                  <a:pt x="1546790" y="4465487"/>
                  <a:pt x="1586201" y="4423547"/>
                </a:cubicBezTo>
                <a:cubicBezTo>
                  <a:pt x="1795396" y="4200790"/>
                  <a:pt x="2121602" y="4002169"/>
                  <a:pt x="2088038" y="3698378"/>
                </a:cubicBezTo>
                <a:cubicBezTo>
                  <a:pt x="2068383" y="3520102"/>
                  <a:pt x="1918384" y="3365505"/>
                  <a:pt x="1938729" y="3187345"/>
                </a:cubicBezTo>
                <a:cubicBezTo>
                  <a:pt x="1963326" y="2972403"/>
                  <a:pt x="2207808" y="2868840"/>
                  <a:pt x="2354704" y="2709990"/>
                </a:cubicBezTo>
                <a:cubicBezTo>
                  <a:pt x="2582979" y="2463210"/>
                  <a:pt x="2566658" y="2075740"/>
                  <a:pt x="2468037" y="1754247"/>
                </a:cubicBezTo>
                <a:cubicBezTo>
                  <a:pt x="2369532" y="1432753"/>
                  <a:pt x="2202866" y="1127697"/>
                  <a:pt x="2172981" y="792756"/>
                </a:cubicBezTo>
                <a:cubicBezTo>
                  <a:pt x="2143096" y="457814"/>
                  <a:pt x="2311141" y="66551"/>
                  <a:pt x="2640680" y="0"/>
                </a:cubicBezTo>
                <a:close/>
              </a:path>
            </a:pathLst>
          </a:custGeom>
          <a:gradFill>
            <a:gsLst>
              <a:gs pos="9000">
                <a:schemeClr val="accent2"/>
              </a:gs>
              <a:gs pos="100000">
                <a:schemeClr val="accent1"/>
              </a:gs>
            </a:gsLst>
            <a:lin ang="16200000" scaled="0"/>
          </a:gra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0" name="任意多边形: 形状 75"/>
          <p:cNvSpPr/>
          <p:nvPr>
            <p:custDataLst>
              <p:tags r:id="rId56"/>
            </p:custDataLst>
          </p:nvPr>
        </p:nvSpPr>
        <p:spPr>
          <a:xfrm>
            <a:off x="10560685" y="5653405"/>
            <a:ext cx="1624965" cy="1204595"/>
          </a:xfrm>
          <a:custGeom>
            <a:avLst/>
            <a:gdLst>
              <a:gd name="connsiteX0" fmla="*/ 2140482 w 2757840"/>
              <a:gd name="connsiteY0" fmla="*/ 946 h 2044324"/>
              <a:gd name="connsiteX1" fmla="*/ 2164982 w 2757840"/>
              <a:gd name="connsiteY1" fmla="*/ 1004 h 2044324"/>
              <a:gd name="connsiteX2" fmla="*/ 2713478 w 2757840"/>
              <a:gd name="connsiteY2" fmla="*/ 630098 h 2044324"/>
              <a:gd name="connsiteX3" fmla="*/ 2757840 w 2757840"/>
              <a:gd name="connsiteY3" fmla="*/ 703121 h 2044324"/>
              <a:gd name="connsiteX4" fmla="*/ 2757840 w 2757840"/>
              <a:gd name="connsiteY4" fmla="*/ 2044324 h 2044324"/>
              <a:gd name="connsiteX5" fmla="*/ 481716 w 2757840"/>
              <a:gd name="connsiteY5" fmla="*/ 2044324 h 2044324"/>
              <a:gd name="connsiteX6" fmla="*/ 383738 w 2757840"/>
              <a:gd name="connsiteY6" fmla="*/ 1938806 h 2044324"/>
              <a:gd name="connsiteX7" fmla="*/ 73974 w 2757840"/>
              <a:gd name="connsiteY7" fmla="*/ 1500995 h 2044324"/>
              <a:gd name="connsiteX8" fmla="*/ 57481 w 2757840"/>
              <a:gd name="connsiteY8" fmla="*/ 1136189 h 2044324"/>
              <a:gd name="connsiteX9" fmla="*/ 330175 w 2757840"/>
              <a:gd name="connsiteY9" fmla="*/ 1126377 h 2044324"/>
              <a:gd name="connsiteX10" fmla="*/ 1047100 w 2757840"/>
              <a:gd name="connsiteY10" fmla="*/ 1506577 h 2044324"/>
              <a:gd name="connsiteX11" fmla="*/ 234259 w 2757840"/>
              <a:gd name="connsiteY11" fmla="*/ 518395 h 2044324"/>
              <a:gd name="connsiteX12" fmla="*/ 245931 w 2757840"/>
              <a:gd name="connsiteY12" fmla="*/ 117388 h 2044324"/>
              <a:gd name="connsiteX13" fmla="*/ 637550 w 2757840"/>
              <a:gd name="connsiteY13" fmla="*/ 208568 h 2044324"/>
              <a:gd name="connsiteX14" fmla="*/ 1920587 w 2757840"/>
              <a:gd name="connsiteY14" fmla="*/ 1429015 h 2044324"/>
              <a:gd name="connsiteX15" fmla="*/ 1308292 w 2757840"/>
              <a:gd name="connsiteY15" fmla="*/ 74166 h 2044324"/>
              <a:gd name="connsiteX16" fmla="*/ 1638165 w 2757840"/>
              <a:gd name="connsiteY16" fmla="*/ 277842 h 2044324"/>
              <a:gd name="connsiteX17" fmla="*/ 2619496 w 2757840"/>
              <a:gd name="connsiteY17" fmla="*/ 1495919 h 2044324"/>
              <a:gd name="connsiteX18" fmla="*/ 2280741 w 2757840"/>
              <a:gd name="connsiteY18" fmla="*/ 921264 h 2044324"/>
              <a:gd name="connsiteX19" fmla="*/ 2052114 w 2757840"/>
              <a:gd name="connsiteY19" fmla="*/ 482871 h 2044324"/>
              <a:gd name="connsiteX20" fmla="*/ 2118849 w 2757840"/>
              <a:gd name="connsiteY20" fmla="*/ 8868 h 2044324"/>
              <a:gd name="connsiteX21" fmla="*/ 2140482 w 2757840"/>
              <a:gd name="connsiteY21" fmla="*/ 946 h 2044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757840" h="2044324">
                <a:moveTo>
                  <a:pt x="2140482" y="946"/>
                </a:moveTo>
                <a:cubicBezTo>
                  <a:pt x="2148180" y="-344"/>
                  <a:pt x="2156356" y="-304"/>
                  <a:pt x="2164982" y="1004"/>
                </a:cubicBezTo>
                <a:cubicBezTo>
                  <a:pt x="2285745" y="19311"/>
                  <a:pt x="2494621" y="286071"/>
                  <a:pt x="2713478" y="630098"/>
                </a:cubicBezTo>
                <a:lnTo>
                  <a:pt x="2757840" y="703121"/>
                </a:lnTo>
                <a:lnTo>
                  <a:pt x="2757840" y="2044324"/>
                </a:lnTo>
                <a:lnTo>
                  <a:pt x="481716" y="2044324"/>
                </a:lnTo>
                <a:lnTo>
                  <a:pt x="383738" y="1938806"/>
                </a:lnTo>
                <a:cubicBezTo>
                  <a:pt x="267838" y="1802385"/>
                  <a:pt x="163971" y="1655739"/>
                  <a:pt x="73974" y="1500995"/>
                </a:cubicBezTo>
                <a:cubicBezTo>
                  <a:pt x="7154" y="1386216"/>
                  <a:pt x="-44442" y="1221364"/>
                  <a:pt x="57481" y="1136189"/>
                </a:cubicBezTo>
                <a:cubicBezTo>
                  <a:pt x="130560" y="1075120"/>
                  <a:pt x="239756" y="1096435"/>
                  <a:pt x="330175" y="1126377"/>
                </a:cubicBezTo>
                <a:cubicBezTo>
                  <a:pt x="588154" y="1211721"/>
                  <a:pt x="831667" y="1340879"/>
                  <a:pt x="1047100" y="1506577"/>
                </a:cubicBezTo>
                <a:cubicBezTo>
                  <a:pt x="702679" y="1248177"/>
                  <a:pt x="421441" y="906208"/>
                  <a:pt x="234259" y="518395"/>
                </a:cubicBezTo>
                <a:cubicBezTo>
                  <a:pt x="171075" y="387377"/>
                  <a:pt x="129630" y="204762"/>
                  <a:pt x="245931" y="117388"/>
                </a:cubicBezTo>
                <a:cubicBezTo>
                  <a:pt x="361641" y="30437"/>
                  <a:pt x="523871" y="118995"/>
                  <a:pt x="637550" y="208568"/>
                </a:cubicBezTo>
                <a:cubicBezTo>
                  <a:pt x="1101910" y="574389"/>
                  <a:pt x="1532014" y="983517"/>
                  <a:pt x="1920587" y="1429015"/>
                </a:cubicBezTo>
                <a:cubicBezTo>
                  <a:pt x="1623363" y="1021833"/>
                  <a:pt x="975628" y="266592"/>
                  <a:pt x="1308292" y="74166"/>
                </a:cubicBezTo>
                <a:cubicBezTo>
                  <a:pt x="1441510" y="74674"/>
                  <a:pt x="1548338" y="179387"/>
                  <a:pt x="1638165" y="277842"/>
                </a:cubicBezTo>
                <a:cubicBezTo>
                  <a:pt x="2014559" y="690268"/>
                  <a:pt x="2283616" y="1049830"/>
                  <a:pt x="2619496" y="1495919"/>
                </a:cubicBezTo>
                <a:cubicBezTo>
                  <a:pt x="2477312" y="1280826"/>
                  <a:pt x="2422925" y="1136358"/>
                  <a:pt x="2280741" y="921264"/>
                </a:cubicBezTo>
                <a:cubicBezTo>
                  <a:pt x="2189476" y="783140"/>
                  <a:pt x="2096858" y="642225"/>
                  <a:pt x="2052114" y="482871"/>
                </a:cubicBezTo>
                <a:cubicBezTo>
                  <a:pt x="2007454" y="323517"/>
                  <a:pt x="1947653" y="66300"/>
                  <a:pt x="2118849" y="8868"/>
                </a:cubicBezTo>
                <a:cubicBezTo>
                  <a:pt x="2125563" y="4856"/>
                  <a:pt x="2132783" y="2236"/>
                  <a:pt x="2140482" y="946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6200000" scaled="0"/>
          </a:gra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1" name="任意多边形: 形状 76"/>
          <p:cNvSpPr/>
          <p:nvPr>
            <p:custDataLst>
              <p:tags r:id="rId57"/>
            </p:custDataLst>
          </p:nvPr>
        </p:nvSpPr>
        <p:spPr>
          <a:xfrm>
            <a:off x="9541510" y="5221605"/>
            <a:ext cx="1292225" cy="1636395"/>
          </a:xfrm>
          <a:custGeom>
            <a:avLst/>
            <a:gdLst>
              <a:gd name="connsiteX0" fmla="*/ 0 w 2192451"/>
              <a:gd name="connsiteY0" fmla="*/ 0 h 2777369"/>
              <a:gd name="connsiteX1" fmla="*/ 61034 w 2192451"/>
              <a:gd name="connsiteY1" fmla="*/ 16667 h 2777369"/>
              <a:gd name="connsiteX2" fmla="*/ 125862 w 2192451"/>
              <a:gd name="connsiteY2" fmla="*/ 40804 h 2777369"/>
              <a:gd name="connsiteX3" fmla="*/ 204367 w 2192451"/>
              <a:gd name="connsiteY3" fmla="*/ 77471 h 2777369"/>
              <a:gd name="connsiteX4" fmla="*/ 291148 w 2192451"/>
              <a:gd name="connsiteY4" fmla="*/ 127011 h 2777369"/>
              <a:gd name="connsiteX5" fmla="*/ 380803 w 2192451"/>
              <a:gd name="connsiteY5" fmla="*/ 188850 h 2777369"/>
              <a:gd name="connsiteX6" fmla="*/ 555055 w 2192451"/>
              <a:gd name="connsiteY6" fmla="*/ 343677 h 2777369"/>
              <a:gd name="connsiteX7" fmla="*/ 703216 w 2192451"/>
              <a:gd name="connsiteY7" fmla="*/ 523676 h 2777369"/>
              <a:gd name="connsiteX8" fmla="*/ 808388 w 2192451"/>
              <a:gd name="connsiteY8" fmla="*/ 704020 h 2777369"/>
              <a:gd name="connsiteX9" fmla="*/ 857353 w 2192451"/>
              <a:gd name="connsiteY9" fmla="*/ 828273 h 2777369"/>
              <a:gd name="connsiteX10" fmla="*/ 1119651 w 2192451"/>
              <a:gd name="connsiteY10" fmla="*/ 1175743 h 2777369"/>
              <a:gd name="connsiteX11" fmla="*/ 1066778 w 2192451"/>
              <a:gd name="connsiteY11" fmla="*/ 977928 h 2777369"/>
              <a:gd name="connsiteX12" fmla="*/ 1043215 w 2192451"/>
              <a:gd name="connsiteY12" fmla="*/ 746089 h 2777369"/>
              <a:gd name="connsiteX13" fmla="*/ 1055858 w 2192451"/>
              <a:gd name="connsiteY13" fmla="*/ 513447 h 2777369"/>
              <a:gd name="connsiteX14" fmla="*/ 1075283 w 2192451"/>
              <a:gd name="connsiteY14" fmla="*/ 405976 h 2777369"/>
              <a:gd name="connsiteX15" fmla="*/ 1101030 w 2192451"/>
              <a:gd name="connsiteY15" fmla="*/ 309539 h 2777369"/>
              <a:gd name="connsiteX16" fmla="*/ 1130456 w 2192451"/>
              <a:gd name="connsiteY16" fmla="*/ 228045 h 2777369"/>
              <a:gd name="connsiteX17" fmla="*/ 1158846 w 2192451"/>
              <a:gd name="connsiteY17" fmla="*/ 164827 h 2777369"/>
              <a:gd name="connsiteX18" fmla="*/ 1189996 w 2192451"/>
              <a:gd name="connsiteY18" fmla="*/ 109770 h 2777369"/>
              <a:gd name="connsiteX19" fmla="*/ 1223559 w 2192451"/>
              <a:gd name="connsiteY19" fmla="*/ 163448 h 2777369"/>
              <a:gd name="connsiteX20" fmla="*/ 1254823 w 2192451"/>
              <a:gd name="connsiteY20" fmla="*/ 225057 h 2777369"/>
              <a:gd name="connsiteX21" fmla="*/ 1287696 w 2192451"/>
              <a:gd name="connsiteY21" fmla="*/ 305286 h 2777369"/>
              <a:gd name="connsiteX22" fmla="*/ 1317811 w 2192451"/>
              <a:gd name="connsiteY22" fmla="*/ 400458 h 2777369"/>
              <a:gd name="connsiteX23" fmla="*/ 1341834 w 2192451"/>
              <a:gd name="connsiteY23" fmla="*/ 506780 h 2777369"/>
              <a:gd name="connsiteX24" fmla="*/ 1364938 w 2192451"/>
              <a:gd name="connsiteY24" fmla="*/ 738733 h 2777369"/>
              <a:gd name="connsiteX25" fmla="*/ 1351834 w 2192451"/>
              <a:gd name="connsiteY25" fmla="*/ 971376 h 2777369"/>
              <a:gd name="connsiteX26" fmla="*/ 1306662 w 2192451"/>
              <a:gd name="connsiteY26" fmla="*/ 1175053 h 2777369"/>
              <a:gd name="connsiteX27" fmla="*/ 1249306 w 2192451"/>
              <a:gd name="connsiteY27" fmla="*/ 1319881 h 2777369"/>
              <a:gd name="connsiteX28" fmla="*/ 1235398 w 2192451"/>
              <a:gd name="connsiteY28" fmla="*/ 1346317 h 2777369"/>
              <a:gd name="connsiteX29" fmla="*/ 1495742 w 2192451"/>
              <a:gd name="connsiteY29" fmla="*/ 1793327 h 2777369"/>
              <a:gd name="connsiteX30" fmla="*/ 1488500 w 2192451"/>
              <a:gd name="connsiteY30" fmla="*/ 1703212 h 2777369"/>
              <a:gd name="connsiteX31" fmla="*/ 1497811 w 2192451"/>
              <a:gd name="connsiteY31" fmla="*/ 1494592 h 2777369"/>
              <a:gd name="connsiteX32" fmla="*/ 1545741 w 2192451"/>
              <a:gd name="connsiteY32" fmla="*/ 1266547 h 2777369"/>
              <a:gd name="connsiteX33" fmla="*/ 1628270 w 2192451"/>
              <a:gd name="connsiteY33" fmla="*/ 1048732 h 2777369"/>
              <a:gd name="connsiteX34" fmla="*/ 1679074 w 2192451"/>
              <a:gd name="connsiteY34" fmla="*/ 952066 h 2777369"/>
              <a:gd name="connsiteX35" fmla="*/ 1732867 w 2192451"/>
              <a:gd name="connsiteY35" fmla="*/ 868158 h 2777369"/>
              <a:gd name="connsiteX36" fmla="*/ 1785511 w 2192451"/>
              <a:gd name="connsiteY36" fmla="*/ 799078 h 2777369"/>
              <a:gd name="connsiteX37" fmla="*/ 1831832 w 2192451"/>
              <a:gd name="connsiteY37" fmla="*/ 747469 h 2777369"/>
              <a:gd name="connsiteX38" fmla="*/ 1878154 w 2192451"/>
              <a:gd name="connsiteY38" fmla="*/ 704480 h 2777369"/>
              <a:gd name="connsiteX39" fmla="*/ 1893901 w 2192451"/>
              <a:gd name="connsiteY39" fmla="*/ 765859 h 2777369"/>
              <a:gd name="connsiteX40" fmla="*/ 1905051 w 2192451"/>
              <a:gd name="connsiteY40" fmla="*/ 834135 h 2777369"/>
              <a:gd name="connsiteX41" fmla="*/ 1911947 w 2192451"/>
              <a:gd name="connsiteY41" fmla="*/ 920571 h 2777369"/>
              <a:gd name="connsiteX42" fmla="*/ 1911947 w 2192451"/>
              <a:gd name="connsiteY42" fmla="*/ 1020341 h 2777369"/>
              <a:gd name="connsiteX43" fmla="*/ 1902637 w 2192451"/>
              <a:gd name="connsiteY43" fmla="*/ 1129192 h 2777369"/>
              <a:gd name="connsiteX44" fmla="*/ 1854591 w 2192451"/>
              <a:gd name="connsiteY44" fmla="*/ 1357122 h 2777369"/>
              <a:gd name="connsiteX45" fmla="*/ 1771603 w 2192451"/>
              <a:gd name="connsiteY45" fmla="*/ 1574937 h 2777369"/>
              <a:gd name="connsiteX46" fmla="*/ 1666775 w 2192451"/>
              <a:gd name="connsiteY46" fmla="*/ 1755396 h 2777369"/>
              <a:gd name="connsiteX47" fmla="*/ 1568270 w 2192451"/>
              <a:gd name="connsiteY47" fmla="*/ 1875970 h 2777369"/>
              <a:gd name="connsiteX48" fmla="*/ 1548270 w 2192451"/>
              <a:gd name="connsiteY48" fmla="*/ 1896085 h 2777369"/>
              <a:gd name="connsiteX49" fmla="*/ 1756315 w 2192451"/>
              <a:gd name="connsiteY49" fmla="*/ 2384244 h 2777369"/>
              <a:gd name="connsiteX50" fmla="*/ 1774936 w 2192451"/>
              <a:gd name="connsiteY50" fmla="*/ 2436313 h 2777369"/>
              <a:gd name="connsiteX51" fmla="*/ 1768040 w 2192451"/>
              <a:gd name="connsiteY51" fmla="*/ 2351256 h 2777369"/>
              <a:gd name="connsiteX52" fmla="*/ 1777465 w 2192451"/>
              <a:gd name="connsiteY52" fmla="*/ 2142751 h 2777369"/>
              <a:gd name="connsiteX53" fmla="*/ 1825166 w 2192451"/>
              <a:gd name="connsiteY53" fmla="*/ 1914591 h 2777369"/>
              <a:gd name="connsiteX54" fmla="*/ 1907809 w 2192451"/>
              <a:gd name="connsiteY54" fmla="*/ 1696775 h 2777369"/>
              <a:gd name="connsiteX55" fmla="*/ 1958728 w 2192451"/>
              <a:gd name="connsiteY55" fmla="*/ 1600224 h 2777369"/>
              <a:gd name="connsiteX56" fmla="*/ 2012521 w 2192451"/>
              <a:gd name="connsiteY56" fmla="*/ 1516202 h 2777369"/>
              <a:gd name="connsiteX57" fmla="*/ 2065050 w 2192451"/>
              <a:gd name="connsiteY57" fmla="*/ 1447351 h 2777369"/>
              <a:gd name="connsiteX58" fmla="*/ 2111372 w 2192451"/>
              <a:gd name="connsiteY58" fmla="*/ 1395742 h 2777369"/>
              <a:gd name="connsiteX59" fmla="*/ 2157693 w 2192451"/>
              <a:gd name="connsiteY59" fmla="*/ 1352639 h 2777369"/>
              <a:gd name="connsiteX60" fmla="*/ 2173325 w 2192451"/>
              <a:gd name="connsiteY60" fmla="*/ 1414018 h 2777369"/>
              <a:gd name="connsiteX61" fmla="*/ 2184475 w 2192451"/>
              <a:gd name="connsiteY61" fmla="*/ 1482064 h 2777369"/>
              <a:gd name="connsiteX62" fmla="*/ 2191486 w 2192451"/>
              <a:gd name="connsiteY62" fmla="*/ 1568615 h 2777369"/>
              <a:gd name="connsiteX63" fmla="*/ 2191486 w 2192451"/>
              <a:gd name="connsiteY63" fmla="*/ 1668385 h 2777369"/>
              <a:gd name="connsiteX64" fmla="*/ 2182061 w 2192451"/>
              <a:gd name="connsiteY64" fmla="*/ 1777120 h 2777369"/>
              <a:gd name="connsiteX65" fmla="*/ 2134015 w 2192451"/>
              <a:gd name="connsiteY65" fmla="*/ 2005165 h 2777369"/>
              <a:gd name="connsiteX66" fmla="*/ 2051027 w 2192451"/>
              <a:gd name="connsiteY66" fmla="*/ 2222981 h 2777369"/>
              <a:gd name="connsiteX67" fmla="*/ 1946315 w 2192451"/>
              <a:gd name="connsiteY67" fmla="*/ 2403440 h 2777369"/>
              <a:gd name="connsiteX68" fmla="*/ 1847694 w 2192451"/>
              <a:gd name="connsiteY68" fmla="*/ 2523899 h 2777369"/>
              <a:gd name="connsiteX69" fmla="*/ 1815051 w 2192451"/>
              <a:gd name="connsiteY69" fmla="*/ 2555393 h 2777369"/>
              <a:gd name="connsiteX70" fmla="*/ 1867772 w 2192451"/>
              <a:gd name="connsiteY70" fmla="*/ 2731016 h 2777369"/>
              <a:gd name="connsiteX71" fmla="*/ 1878948 w 2192451"/>
              <a:gd name="connsiteY71" fmla="*/ 2777369 h 2777369"/>
              <a:gd name="connsiteX72" fmla="*/ 962408 w 2192451"/>
              <a:gd name="connsiteY72" fmla="*/ 2777369 h 2777369"/>
              <a:gd name="connsiteX73" fmla="*/ 862411 w 2192451"/>
              <a:gd name="connsiteY73" fmla="*/ 2738726 h 2777369"/>
              <a:gd name="connsiteX74" fmla="*/ 772526 w 2192451"/>
              <a:gd name="connsiteY74" fmla="*/ 2695393 h 2777369"/>
              <a:gd name="connsiteX75" fmla="*/ 697928 w 2192451"/>
              <a:gd name="connsiteY75" fmla="*/ 2651140 h 2777369"/>
              <a:gd name="connsiteX76" fmla="*/ 641262 w 2192451"/>
              <a:gd name="connsiteY76" fmla="*/ 2611485 h 2777369"/>
              <a:gd name="connsiteX77" fmla="*/ 593101 w 2192451"/>
              <a:gd name="connsiteY77" fmla="*/ 2570336 h 2777369"/>
              <a:gd name="connsiteX78" fmla="*/ 652067 w 2192451"/>
              <a:gd name="connsiteY78" fmla="*/ 2547462 h 2777369"/>
              <a:gd name="connsiteX79" fmla="*/ 718503 w 2192451"/>
              <a:gd name="connsiteY79" fmla="*/ 2528497 h 2777369"/>
              <a:gd name="connsiteX80" fmla="*/ 803445 w 2192451"/>
              <a:gd name="connsiteY80" fmla="*/ 2511256 h 2777369"/>
              <a:gd name="connsiteX81" fmla="*/ 902525 w 2192451"/>
              <a:gd name="connsiteY81" fmla="*/ 2499646 h 2777369"/>
              <a:gd name="connsiteX82" fmla="*/ 1011720 w 2192451"/>
              <a:gd name="connsiteY82" fmla="*/ 2495968 h 2777369"/>
              <a:gd name="connsiteX83" fmla="*/ 1243674 w 2192451"/>
              <a:gd name="connsiteY83" fmla="*/ 2517118 h 2777369"/>
              <a:gd name="connsiteX84" fmla="*/ 1469880 w 2192451"/>
              <a:gd name="connsiteY84" fmla="*/ 2573784 h 2777369"/>
              <a:gd name="connsiteX85" fmla="*/ 1661373 w 2192451"/>
              <a:gd name="connsiteY85" fmla="*/ 2656657 h 2777369"/>
              <a:gd name="connsiteX86" fmla="*/ 1792637 w 2192451"/>
              <a:gd name="connsiteY86" fmla="*/ 2740220 h 2777369"/>
              <a:gd name="connsiteX87" fmla="*/ 1818959 w 2192451"/>
              <a:gd name="connsiteY87" fmla="*/ 2761140 h 2777369"/>
              <a:gd name="connsiteX88" fmla="*/ 1719304 w 2192451"/>
              <a:gd name="connsiteY88" fmla="*/ 2441026 h 2777369"/>
              <a:gd name="connsiteX89" fmla="*/ 1624247 w 2192451"/>
              <a:gd name="connsiteY89" fmla="*/ 2190912 h 2777369"/>
              <a:gd name="connsiteX90" fmla="*/ 1581029 w 2192451"/>
              <a:gd name="connsiteY90" fmla="*/ 2206659 h 2777369"/>
              <a:gd name="connsiteX91" fmla="*/ 1429535 w 2192451"/>
              <a:gd name="connsiteY91" fmla="*/ 2242636 h 2777369"/>
              <a:gd name="connsiteX92" fmla="*/ 1221490 w 2192451"/>
              <a:gd name="connsiteY92" fmla="*/ 2258038 h 2777369"/>
              <a:gd name="connsiteX93" fmla="*/ 989307 w 2192451"/>
              <a:gd name="connsiteY93" fmla="*/ 2237348 h 2777369"/>
              <a:gd name="connsiteX94" fmla="*/ 763216 w 2192451"/>
              <a:gd name="connsiteY94" fmla="*/ 2181027 h 2777369"/>
              <a:gd name="connsiteX95" fmla="*/ 661377 w 2192451"/>
              <a:gd name="connsiteY95" fmla="*/ 2141717 h 2777369"/>
              <a:gd name="connsiteX96" fmla="*/ 571722 w 2192451"/>
              <a:gd name="connsiteY96" fmla="*/ 2098269 h 2777369"/>
              <a:gd name="connsiteX97" fmla="*/ 497010 w 2192451"/>
              <a:gd name="connsiteY97" fmla="*/ 2054246 h 2777369"/>
              <a:gd name="connsiteX98" fmla="*/ 440343 w 2192451"/>
              <a:gd name="connsiteY98" fmla="*/ 2014476 h 2777369"/>
              <a:gd name="connsiteX99" fmla="*/ 392182 w 2192451"/>
              <a:gd name="connsiteY99" fmla="*/ 1973556 h 2777369"/>
              <a:gd name="connsiteX100" fmla="*/ 451033 w 2192451"/>
              <a:gd name="connsiteY100" fmla="*/ 1950683 h 2777369"/>
              <a:gd name="connsiteX101" fmla="*/ 517699 w 2192451"/>
              <a:gd name="connsiteY101" fmla="*/ 1931717 h 2777369"/>
              <a:gd name="connsiteX102" fmla="*/ 602641 w 2192451"/>
              <a:gd name="connsiteY102" fmla="*/ 1914476 h 2777369"/>
              <a:gd name="connsiteX103" fmla="*/ 701722 w 2192451"/>
              <a:gd name="connsiteY103" fmla="*/ 1902867 h 2777369"/>
              <a:gd name="connsiteX104" fmla="*/ 810572 w 2192451"/>
              <a:gd name="connsiteY104" fmla="*/ 1899304 h 2777369"/>
              <a:gd name="connsiteX105" fmla="*/ 1042755 w 2192451"/>
              <a:gd name="connsiteY105" fmla="*/ 1920223 h 2777369"/>
              <a:gd name="connsiteX106" fmla="*/ 1268961 w 2192451"/>
              <a:gd name="connsiteY106" fmla="*/ 1977004 h 2777369"/>
              <a:gd name="connsiteX107" fmla="*/ 1460454 w 2192451"/>
              <a:gd name="connsiteY107" fmla="*/ 2059878 h 2777369"/>
              <a:gd name="connsiteX108" fmla="*/ 1591833 w 2192451"/>
              <a:gd name="connsiteY108" fmla="*/ 2143441 h 2777369"/>
              <a:gd name="connsiteX109" fmla="*/ 1611373 w 2192451"/>
              <a:gd name="connsiteY109" fmla="*/ 2158843 h 2777369"/>
              <a:gd name="connsiteX110" fmla="*/ 1293329 w 2192451"/>
              <a:gd name="connsiteY110" fmla="*/ 1537236 h 2777369"/>
              <a:gd name="connsiteX111" fmla="*/ 1259995 w 2192451"/>
              <a:gd name="connsiteY111" fmla="*/ 1549190 h 2777369"/>
              <a:gd name="connsiteX112" fmla="*/ 1108617 w 2192451"/>
              <a:gd name="connsiteY112" fmla="*/ 1585167 h 2777369"/>
              <a:gd name="connsiteX113" fmla="*/ 900342 w 2192451"/>
              <a:gd name="connsiteY113" fmla="*/ 1600454 h 2777369"/>
              <a:gd name="connsiteX114" fmla="*/ 668159 w 2192451"/>
              <a:gd name="connsiteY114" fmla="*/ 1579880 h 2777369"/>
              <a:gd name="connsiteX115" fmla="*/ 441952 w 2192451"/>
              <a:gd name="connsiteY115" fmla="*/ 1523443 h 2777369"/>
              <a:gd name="connsiteX116" fmla="*/ 340229 w 2192451"/>
              <a:gd name="connsiteY116" fmla="*/ 1484363 h 2777369"/>
              <a:gd name="connsiteX117" fmla="*/ 250344 w 2192451"/>
              <a:gd name="connsiteY117" fmla="*/ 1440800 h 2777369"/>
              <a:gd name="connsiteX118" fmla="*/ 175746 w 2192451"/>
              <a:gd name="connsiteY118" fmla="*/ 1396777 h 2777369"/>
              <a:gd name="connsiteX119" fmla="*/ 119080 w 2192451"/>
              <a:gd name="connsiteY119" fmla="*/ 1356777 h 2777369"/>
              <a:gd name="connsiteX120" fmla="*/ 70919 w 2192451"/>
              <a:gd name="connsiteY120" fmla="*/ 1315857 h 2777369"/>
              <a:gd name="connsiteX121" fmla="*/ 129770 w 2192451"/>
              <a:gd name="connsiteY121" fmla="*/ 1293214 h 2777369"/>
              <a:gd name="connsiteX122" fmla="*/ 196321 w 2192451"/>
              <a:gd name="connsiteY122" fmla="*/ 1274133 h 2777369"/>
              <a:gd name="connsiteX123" fmla="*/ 281263 w 2192451"/>
              <a:gd name="connsiteY123" fmla="*/ 1256892 h 2777369"/>
              <a:gd name="connsiteX124" fmla="*/ 380343 w 2192451"/>
              <a:gd name="connsiteY124" fmla="*/ 1245283 h 2777369"/>
              <a:gd name="connsiteX125" fmla="*/ 489538 w 2192451"/>
              <a:gd name="connsiteY125" fmla="*/ 1241835 h 2777369"/>
              <a:gd name="connsiteX126" fmla="*/ 721607 w 2192451"/>
              <a:gd name="connsiteY126" fmla="*/ 1262754 h 2777369"/>
              <a:gd name="connsiteX127" fmla="*/ 947583 w 2192451"/>
              <a:gd name="connsiteY127" fmla="*/ 1319421 h 2777369"/>
              <a:gd name="connsiteX128" fmla="*/ 1139191 w 2192451"/>
              <a:gd name="connsiteY128" fmla="*/ 1402179 h 2777369"/>
              <a:gd name="connsiteX129" fmla="*/ 1254248 w 2192451"/>
              <a:gd name="connsiteY129" fmla="*/ 1473903 h 2777369"/>
              <a:gd name="connsiteX130" fmla="*/ 850687 w 2192451"/>
              <a:gd name="connsiteY130" fmla="*/ 903675 h 2777369"/>
              <a:gd name="connsiteX131" fmla="*/ 817928 w 2192451"/>
              <a:gd name="connsiteY131" fmla="*/ 893790 h 2777369"/>
              <a:gd name="connsiteX132" fmla="*/ 674710 w 2192451"/>
              <a:gd name="connsiteY132" fmla="*/ 832641 h 2777369"/>
              <a:gd name="connsiteX133" fmla="*/ 498159 w 2192451"/>
              <a:gd name="connsiteY133" fmla="*/ 721377 h 2777369"/>
              <a:gd name="connsiteX134" fmla="*/ 323562 w 2192451"/>
              <a:gd name="connsiteY134" fmla="*/ 567010 h 2777369"/>
              <a:gd name="connsiteX135" fmla="*/ 175172 w 2192451"/>
              <a:gd name="connsiteY135" fmla="*/ 387240 h 2777369"/>
              <a:gd name="connsiteX136" fmla="*/ 116551 w 2192451"/>
              <a:gd name="connsiteY136" fmla="*/ 295401 h 2777369"/>
              <a:gd name="connsiteX137" fmla="*/ 70230 w 2192451"/>
              <a:gd name="connsiteY137" fmla="*/ 206896 h 2777369"/>
              <a:gd name="connsiteX138" fmla="*/ 36437 w 2192451"/>
              <a:gd name="connsiteY138" fmla="*/ 127126 h 2777369"/>
              <a:gd name="connsiteX139" fmla="*/ 14483 w 2192451"/>
              <a:gd name="connsiteY139" fmla="*/ 61494 h 2777369"/>
              <a:gd name="connsiteX140" fmla="*/ 0 w 2192451"/>
              <a:gd name="connsiteY140" fmla="*/ 0 h 2777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2192451" h="2777369">
                <a:moveTo>
                  <a:pt x="0" y="0"/>
                </a:moveTo>
                <a:cubicBezTo>
                  <a:pt x="0" y="0"/>
                  <a:pt x="24023" y="4253"/>
                  <a:pt x="61034" y="16667"/>
                </a:cubicBezTo>
                <a:cubicBezTo>
                  <a:pt x="79885" y="22644"/>
                  <a:pt x="101494" y="30805"/>
                  <a:pt x="125862" y="40804"/>
                </a:cubicBezTo>
                <a:cubicBezTo>
                  <a:pt x="149999" y="50919"/>
                  <a:pt x="176551" y="63103"/>
                  <a:pt x="204367" y="77471"/>
                </a:cubicBezTo>
                <a:cubicBezTo>
                  <a:pt x="231953" y="92299"/>
                  <a:pt x="261723" y="108391"/>
                  <a:pt x="291148" y="127011"/>
                </a:cubicBezTo>
                <a:cubicBezTo>
                  <a:pt x="320688" y="145632"/>
                  <a:pt x="350803" y="166321"/>
                  <a:pt x="380803" y="188850"/>
                </a:cubicBezTo>
                <a:cubicBezTo>
                  <a:pt x="441148" y="233907"/>
                  <a:pt x="500113" y="286781"/>
                  <a:pt x="555055" y="343677"/>
                </a:cubicBezTo>
                <a:cubicBezTo>
                  <a:pt x="609768" y="400803"/>
                  <a:pt x="660457" y="461723"/>
                  <a:pt x="703216" y="523676"/>
                </a:cubicBezTo>
                <a:cubicBezTo>
                  <a:pt x="746204" y="585285"/>
                  <a:pt x="781491" y="647354"/>
                  <a:pt x="808388" y="704020"/>
                </a:cubicBezTo>
                <a:cubicBezTo>
                  <a:pt x="830457" y="750917"/>
                  <a:pt x="846319" y="793560"/>
                  <a:pt x="857353" y="828273"/>
                </a:cubicBezTo>
                <a:cubicBezTo>
                  <a:pt x="948847" y="941146"/>
                  <a:pt x="1036433" y="1057008"/>
                  <a:pt x="1119651" y="1175743"/>
                </a:cubicBezTo>
                <a:cubicBezTo>
                  <a:pt x="1098962" y="1117697"/>
                  <a:pt x="1079881" y="1050456"/>
                  <a:pt x="1066778" y="977928"/>
                </a:cubicBezTo>
                <a:cubicBezTo>
                  <a:pt x="1052870" y="904020"/>
                  <a:pt x="1045284" y="825170"/>
                  <a:pt x="1043215" y="746089"/>
                </a:cubicBezTo>
                <a:cubicBezTo>
                  <a:pt x="1041490" y="667009"/>
                  <a:pt x="1045513" y="587814"/>
                  <a:pt x="1055858" y="513447"/>
                </a:cubicBezTo>
                <a:cubicBezTo>
                  <a:pt x="1061146" y="476205"/>
                  <a:pt x="1067697" y="440228"/>
                  <a:pt x="1075283" y="405976"/>
                </a:cubicBezTo>
                <a:cubicBezTo>
                  <a:pt x="1082755" y="371838"/>
                  <a:pt x="1092180" y="339424"/>
                  <a:pt x="1101030" y="309539"/>
                </a:cubicBezTo>
                <a:cubicBezTo>
                  <a:pt x="1110686" y="279654"/>
                  <a:pt x="1120456" y="252298"/>
                  <a:pt x="1130456" y="228045"/>
                </a:cubicBezTo>
                <a:cubicBezTo>
                  <a:pt x="1140456" y="203563"/>
                  <a:pt x="1150111" y="182413"/>
                  <a:pt x="1158846" y="164827"/>
                </a:cubicBezTo>
                <a:cubicBezTo>
                  <a:pt x="1176317" y="129885"/>
                  <a:pt x="1189996" y="109770"/>
                  <a:pt x="1189996" y="109770"/>
                </a:cubicBezTo>
                <a:cubicBezTo>
                  <a:pt x="1189996" y="109770"/>
                  <a:pt x="1204708" y="129195"/>
                  <a:pt x="1223559" y="163448"/>
                </a:cubicBezTo>
                <a:cubicBezTo>
                  <a:pt x="1233329" y="180229"/>
                  <a:pt x="1243789" y="201264"/>
                  <a:pt x="1254823" y="225057"/>
                </a:cubicBezTo>
                <a:cubicBezTo>
                  <a:pt x="1265857" y="248850"/>
                  <a:pt x="1276777" y="275861"/>
                  <a:pt x="1287696" y="305286"/>
                </a:cubicBezTo>
                <a:cubicBezTo>
                  <a:pt x="1298156" y="334712"/>
                  <a:pt x="1308846" y="366665"/>
                  <a:pt x="1317811" y="400458"/>
                </a:cubicBezTo>
                <a:cubicBezTo>
                  <a:pt x="1327122" y="434251"/>
                  <a:pt x="1335168" y="469883"/>
                  <a:pt x="1341834" y="506780"/>
                </a:cubicBezTo>
                <a:cubicBezTo>
                  <a:pt x="1355627" y="580688"/>
                  <a:pt x="1363098" y="659538"/>
                  <a:pt x="1364938" y="738733"/>
                </a:cubicBezTo>
                <a:cubicBezTo>
                  <a:pt x="1366432" y="817813"/>
                  <a:pt x="1362294" y="897008"/>
                  <a:pt x="1351834" y="971376"/>
                </a:cubicBezTo>
                <a:cubicBezTo>
                  <a:pt x="1341719" y="1045743"/>
                  <a:pt x="1325397" y="1115283"/>
                  <a:pt x="1306662" y="1175053"/>
                </a:cubicBezTo>
                <a:cubicBezTo>
                  <a:pt x="1288041" y="1234708"/>
                  <a:pt x="1266662" y="1284708"/>
                  <a:pt x="1249306" y="1319881"/>
                </a:cubicBezTo>
                <a:cubicBezTo>
                  <a:pt x="1244248" y="1329995"/>
                  <a:pt x="1239536" y="1338731"/>
                  <a:pt x="1235398" y="1346317"/>
                </a:cubicBezTo>
                <a:cubicBezTo>
                  <a:pt x="1329305" y="1491144"/>
                  <a:pt x="1416202" y="1640109"/>
                  <a:pt x="1495742" y="1793327"/>
                </a:cubicBezTo>
                <a:cubicBezTo>
                  <a:pt x="1492638" y="1766201"/>
                  <a:pt x="1489880" y="1735971"/>
                  <a:pt x="1488500" y="1703212"/>
                </a:cubicBezTo>
                <a:cubicBezTo>
                  <a:pt x="1485972" y="1640684"/>
                  <a:pt x="1488385" y="1569190"/>
                  <a:pt x="1497811" y="1494592"/>
                </a:cubicBezTo>
                <a:cubicBezTo>
                  <a:pt x="1507121" y="1420110"/>
                  <a:pt x="1523902" y="1342524"/>
                  <a:pt x="1545741" y="1266547"/>
                </a:cubicBezTo>
                <a:cubicBezTo>
                  <a:pt x="1568040" y="1190800"/>
                  <a:pt x="1595856" y="1116433"/>
                  <a:pt x="1628270" y="1048732"/>
                </a:cubicBezTo>
                <a:cubicBezTo>
                  <a:pt x="1644362" y="1014709"/>
                  <a:pt x="1661488" y="982410"/>
                  <a:pt x="1679074" y="952066"/>
                </a:cubicBezTo>
                <a:cubicBezTo>
                  <a:pt x="1696660" y="921721"/>
                  <a:pt x="1715166" y="893790"/>
                  <a:pt x="1732867" y="868158"/>
                </a:cubicBezTo>
                <a:cubicBezTo>
                  <a:pt x="1751028" y="842411"/>
                  <a:pt x="1768729" y="819307"/>
                  <a:pt x="1785511" y="799078"/>
                </a:cubicBezTo>
                <a:cubicBezTo>
                  <a:pt x="1802292" y="779078"/>
                  <a:pt x="1818039" y="761722"/>
                  <a:pt x="1831832" y="747469"/>
                </a:cubicBezTo>
                <a:cubicBezTo>
                  <a:pt x="1858844" y="719538"/>
                  <a:pt x="1878154" y="704480"/>
                  <a:pt x="1878154" y="704480"/>
                </a:cubicBezTo>
                <a:cubicBezTo>
                  <a:pt x="1878154" y="704480"/>
                  <a:pt x="1886200" y="727469"/>
                  <a:pt x="1893901" y="765859"/>
                </a:cubicBezTo>
                <a:cubicBezTo>
                  <a:pt x="1897809" y="785055"/>
                  <a:pt x="1901602" y="808158"/>
                  <a:pt x="1905051" y="834135"/>
                </a:cubicBezTo>
                <a:cubicBezTo>
                  <a:pt x="1908154" y="860342"/>
                  <a:pt x="1910683" y="889192"/>
                  <a:pt x="1911947" y="920571"/>
                </a:cubicBezTo>
                <a:cubicBezTo>
                  <a:pt x="1912982" y="951836"/>
                  <a:pt x="1913671" y="985514"/>
                  <a:pt x="1911947" y="1020341"/>
                </a:cubicBezTo>
                <a:cubicBezTo>
                  <a:pt x="1910453" y="1055399"/>
                  <a:pt x="1907464" y="1091835"/>
                  <a:pt x="1902637" y="1129192"/>
                </a:cubicBezTo>
                <a:cubicBezTo>
                  <a:pt x="1893556" y="1203674"/>
                  <a:pt x="1876775" y="1281145"/>
                  <a:pt x="1854591" y="1357122"/>
                </a:cubicBezTo>
                <a:cubicBezTo>
                  <a:pt x="1831947" y="1432868"/>
                  <a:pt x="1804016" y="1507351"/>
                  <a:pt x="1771603" y="1574937"/>
                </a:cubicBezTo>
                <a:cubicBezTo>
                  <a:pt x="1739304" y="1642753"/>
                  <a:pt x="1702637" y="1704132"/>
                  <a:pt x="1666775" y="1755396"/>
                </a:cubicBezTo>
                <a:cubicBezTo>
                  <a:pt x="1631028" y="1806660"/>
                  <a:pt x="1595626" y="1847925"/>
                  <a:pt x="1568270" y="1875970"/>
                </a:cubicBezTo>
                <a:cubicBezTo>
                  <a:pt x="1560799" y="1883671"/>
                  <a:pt x="1554132" y="1890453"/>
                  <a:pt x="1548270" y="1896085"/>
                </a:cubicBezTo>
                <a:cubicBezTo>
                  <a:pt x="1625971" y="2054705"/>
                  <a:pt x="1696201" y="2217233"/>
                  <a:pt x="1756315" y="2384244"/>
                </a:cubicBezTo>
                <a:cubicBezTo>
                  <a:pt x="1762522" y="2401486"/>
                  <a:pt x="1768729" y="2418842"/>
                  <a:pt x="1774936" y="2436313"/>
                </a:cubicBezTo>
                <a:cubicBezTo>
                  <a:pt x="1771833" y="2410451"/>
                  <a:pt x="1769304" y="2381946"/>
                  <a:pt x="1768040" y="2351256"/>
                </a:cubicBezTo>
                <a:cubicBezTo>
                  <a:pt x="1765626" y="2288613"/>
                  <a:pt x="1767810" y="2217233"/>
                  <a:pt x="1777465" y="2142751"/>
                </a:cubicBezTo>
                <a:cubicBezTo>
                  <a:pt x="1786660" y="2068268"/>
                  <a:pt x="1803442" y="1990567"/>
                  <a:pt x="1825166" y="1914591"/>
                </a:cubicBezTo>
                <a:cubicBezTo>
                  <a:pt x="1847579" y="1838729"/>
                  <a:pt x="1875280" y="1764477"/>
                  <a:pt x="1907809" y="1696775"/>
                </a:cubicBezTo>
                <a:cubicBezTo>
                  <a:pt x="1923901" y="1662753"/>
                  <a:pt x="1941142" y="1630569"/>
                  <a:pt x="1958728" y="1600224"/>
                </a:cubicBezTo>
                <a:cubicBezTo>
                  <a:pt x="1976085" y="1569880"/>
                  <a:pt x="1994935" y="1541948"/>
                  <a:pt x="2012521" y="1516202"/>
                </a:cubicBezTo>
                <a:cubicBezTo>
                  <a:pt x="2030682" y="1490684"/>
                  <a:pt x="2048268" y="1467466"/>
                  <a:pt x="2065050" y="1447351"/>
                </a:cubicBezTo>
                <a:cubicBezTo>
                  <a:pt x="2081946" y="1427236"/>
                  <a:pt x="2097579" y="1409765"/>
                  <a:pt x="2111372" y="1395742"/>
                </a:cubicBezTo>
                <a:cubicBezTo>
                  <a:pt x="2138498" y="1367696"/>
                  <a:pt x="2157693" y="1352639"/>
                  <a:pt x="2157693" y="1352639"/>
                </a:cubicBezTo>
                <a:cubicBezTo>
                  <a:pt x="2157693" y="1352639"/>
                  <a:pt x="2165509" y="1375627"/>
                  <a:pt x="2173325" y="1414018"/>
                </a:cubicBezTo>
                <a:cubicBezTo>
                  <a:pt x="2177348" y="1433098"/>
                  <a:pt x="2181141" y="1455972"/>
                  <a:pt x="2184475" y="1482064"/>
                </a:cubicBezTo>
                <a:cubicBezTo>
                  <a:pt x="2187693" y="1508386"/>
                  <a:pt x="2190222" y="1537351"/>
                  <a:pt x="2191486" y="1568615"/>
                </a:cubicBezTo>
                <a:cubicBezTo>
                  <a:pt x="2192406" y="1599994"/>
                  <a:pt x="2193095" y="1633557"/>
                  <a:pt x="2191486" y="1668385"/>
                </a:cubicBezTo>
                <a:cubicBezTo>
                  <a:pt x="2189877" y="1703442"/>
                  <a:pt x="2186889" y="1739764"/>
                  <a:pt x="2182061" y="1777120"/>
                </a:cubicBezTo>
                <a:cubicBezTo>
                  <a:pt x="2172751" y="1851718"/>
                  <a:pt x="2156084" y="1929188"/>
                  <a:pt x="2134015" y="2005165"/>
                </a:cubicBezTo>
                <a:cubicBezTo>
                  <a:pt x="2111372" y="2080912"/>
                  <a:pt x="2083441" y="2155050"/>
                  <a:pt x="2051027" y="2222981"/>
                </a:cubicBezTo>
                <a:cubicBezTo>
                  <a:pt x="2018728" y="2290682"/>
                  <a:pt x="1982062" y="2352176"/>
                  <a:pt x="1946315" y="2403440"/>
                </a:cubicBezTo>
                <a:cubicBezTo>
                  <a:pt x="1910338" y="2454819"/>
                  <a:pt x="1874936" y="2495968"/>
                  <a:pt x="1847694" y="2523899"/>
                </a:cubicBezTo>
                <a:cubicBezTo>
                  <a:pt x="1834476" y="2537692"/>
                  <a:pt x="1823212" y="2548267"/>
                  <a:pt x="1815051" y="2555393"/>
                </a:cubicBezTo>
                <a:cubicBezTo>
                  <a:pt x="1833787" y="2613123"/>
                  <a:pt x="1851574" y="2671779"/>
                  <a:pt x="1867772" y="2731016"/>
                </a:cubicBezTo>
                <a:lnTo>
                  <a:pt x="1878948" y="2777369"/>
                </a:lnTo>
                <a:lnTo>
                  <a:pt x="962408" y="2777369"/>
                </a:lnTo>
                <a:lnTo>
                  <a:pt x="862411" y="2738726"/>
                </a:lnTo>
                <a:cubicBezTo>
                  <a:pt x="830342" y="2725278"/>
                  <a:pt x="800112" y="2709760"/>
                  <a:pt x="772526" y="2695393"/>
                </a:cubicBezTo>
                <a:cubicBezTo>
                  <a:pt x="745055" y="2680220"/>
                  <a:pt x="719997" y="2665508"/>
                  <a:pt x="697928" y="2651140"/>
                </a:cubicBezTo>
                <a:cubicBezTo>
                  <a:pt x="675974" y="2636887"/>
                  <a:pt x="656894" y="2623324"/>
                  <a:pt x="641262" y="2611485"/>
                </a:cubicBezTo>
                <a:cubicBezTo>
                  <a:pt x="610228" y="2587577"/>
                  <a:pt x="593101" y="2570336"/>
                  <a:pt x="593101" y="2570336"/>
                </a:cubicBezTo>
                <a:cubicBezTo>
                  <a:pt x="593101" y="2570336"/>
                  <a:pt x="614940" y="2559646"/>
                  <a:pt x="652067" y="2547462"/>
                </a:cubicBezTo>
                <a:cubicBezTo>
                  <a:pt x="670572" y="2541370"/>
                  <a:pt x="692986" y="2534934"/>
                  <a:pt x="718503" y="2528497"/>
                </a:cubicBezTo>
                <a:cubicBezTo>
                  <a:pt x="744020" y="2522175"/>
                  <a:pt x="772641" y="2516313"/>
                  <a:pt x="803445" y="2511256"/>
                </a:cubicBezTo>
                <a:cubicBezTo>
                  <a:pt x="834365" y="2506658"/>
                  <a:pt x="867698" y="2502060"/>
                  <a:pt x="902525" y="2499646"/>
                </a:cubicBezTo>
                <a:cubicBezTo>
                  <a:pt x="937353" y="2496888"/>
                  <a:pt x="974019" y="2495623"/>
                  <a:pt x="1011720" y="2495968"/>
                </a:cubicBezTo>
                <a:cubicBezTo>
                  <a:pt x="1086893" y="2496428"/>
                  <a:pt x="1165743" y="2504014"/>
                  <a:pt x="1243674" y="2517118"/>
                </a:cubicBezTo>
                <a:cubicBezTo>
                  <a:pt x="1321719" y="2530336"/>
                  <a:pt x="1398616" y="2549416"/>
                  <a:pt x="1469880" y="2573784"/>
                </a:cubicBezTo>
                <a:cubicBezTo>
                  <a:pt x="1540914" y="2597692"/>
                  <a:pt x="1606316" y="2626772"/>
                  <a:pt x="1661373" y="2656657"/>
                </a:cubicBezTo>
                <a:cubicBezTo>
                  <a:pt x="1716545" y="2686082"/>
                  <a:pt x="1761488" y="2716312"/>
                  <a:pt x="1792637" y="2740220"/>
                </a:cubicBezTo>
                <a:cubicBezTo>
                  <a:pt x="1803097" y="2748036"/>
                  <a:pt x="1811832" y="2755048"/>
                  <a:pt x="1818959" y="2761140"/>
                </a:cubicBezTo>
                <a:cubicBezTo>
                  <a:pt x="1789534" y="2651945"/>
                  <a:pt x="1754936" y="2544589"/>
                  <a:pt x="1719304" y="2441026"/>
                </a:cubicBezTo>
                <a:cubicBezTo>
                  <a:pt x="1690339" y="2356544"/>
                  <a:pt x="1658385" y="2273211"/>
                  <a:pt x="1624247" y="2190912"/>
                </a:cubicBezTo>
                <a:cubicBezTo>
                  <a:pt x="1614247" y="2195050"/>
                  <a:pt x="1599419" y="2200682"/>
                  <a:pt x="1581029" y="2206659"/>
                </a:cubicBezTo>
                <a:cubicBezTo>
                  <a:pt x="1543787" y="2218843"/>
                  <a:pt x="1491374" y="2232636"/>
                  <a:pt x="1429535" y="2242636"/>
                </a:cubicBezTo>
                <a:cubicBezTo>
                  <a:pt x="1367811" y="2252521"/>
                  <a:pt x="1296547" y="2258613"/>
                  <a:pt x="1221490" y="2258038"/>
                </a:cubicBezTo>
                <a:cubicBezTo>
                  <a:pt x="1146433" y="2257578"/>
                  <a:pt x="1067352" y="2250337"/>
                  <a:pt x="989307" y="2237348"/>
                </a:cubicBezTo>
                <a:cubicBezTo>
                  <a:pt x="911261" y="2224015"/>
                  <a:pt x="834250" y="2205165"/>
                  <a:pt x="763216" y="2181027"/>
                </a:cubicBezTo>
                <a:cubicBezTo>
                  <a:pt x="727584" y="2168958"/>
                  <a:pt x="693446" y="2155740"/>
                  <a:pt x="661377" y="2141717"/>
                </a:cubicBezTo>
                <a:cubicBezTo>
                  <a:pt x="629308" y="2128268"/>
                  <a:pt x="599308" y="2112866"/>
                  <a:pt x="571722" y="2098269"/>
                </a:cubicBezTo>
                <a:cubicBezTo>
                  <a:pt x="544136" y="2083441"/>
                  <a:pt x="519079" y="2068498"/>
                  <a:pt x="497010" y="2054246"/>
                </a:cubicBezTo>
                <a:cubicBezTo>
                  <a:pt x="474941" y="2039878"/>
                  <a:pt x="455860" y="2026430"/>
                  <a:pt x="440343" y="2014476"/>
                </a:cubicBezTo>
                <a:cubicBezTo>
                  <a:pt x="409309" y="1990798"/>
                  <a:pt x="392182" y="1973556"/>
                  <a:pt x="392182" y="1973556"/>
                </a:cubicBezTo>
                <a:cubicBezTo>
                  <a:pt x="392182" y="1973556"/>
                  <a:pt x="414136" y="1962867"/>
                  <a:pt x="451033" y="1950683"/>
                </a:cubicBezTo>
                <a:cubicBezTo>
                  <a:pt x="469883" y="1944361"/>
                  <a:pt x="492297" y="1938039"/>
                  <a:pt x="517699" y="1931717"/>
                </a:cubicBezTo>
                <a:cubicBezTo>
                  <a:pt x="543101" y="1925280"/>
                  <a:pt x="571607" y="1919648"/>
                  <a:pt x="602641" y="1914476"/>
                </a:cubicBezTo>
                <a:cubicBezTo>
                  <a:pt x="633561" y="1909993"/>
                  <a:pt x="666894" y="1905396"/>
                  <a:pt x="701722" y="1902867"/>
                </a:cubicBezTo>
                <a:cubicBezTo>
                  <a:pt x="736549" y="1900108"/>
                  <a:pt x="773216" y="1898959"/>
                  <a:pt x="810572" y="1899304"/>
                </a:cubicBezTo>
                <a:cubicBezTo>
                  <a:pt x="885859" y="1899649"/>
                  <a:pt x="964709" y="1907234"/>
                  <a:pt x="1042755" y="1920223"/>
                </a:cubicBezTo>
                <a:cubicBezTo>
                  <a:pt x="1120915" y="1933786"/>
                  <a:pt x="1197812" y="1952752"/>
                  <a:pt x="1268961" y="1977004"/>
                </a:cubicBezTo>
                <a:cubicBezTo>
                  <a:pt x="1340110" y="2001257"/>
                  <a:pt x="1405282" y="2030223"/>
                  <a:pt x="1460454" y="2059878"/>
                </a:cubicBezTo>
                <a:cubicBezTo>
                  <a:pt x="1515627" y="2089533"/>
                  <a:pt x="1560684" y="2119763"/>
                  <a:pt x="1591833" y="2143441"/>
                </a:cubicBezTo>
                <a:cubicBezTo>
                  <a:pt x="1599190" y="2149073"/>
                  <a:pt x="1605626" y="2154245"/>
                  <a:pt x="1611373" y="2158843"/>
                </a:cubicBezTo>
                <a:cubicBezTo>
                  <a:pt x="1520684" y="1944361"/>
                  <a:pt x="1413443" y="1737235"/>
                  <a:pt x="1293329" y="1537236"/>
                </a:cubicBezTo>
                <a:cubicBezTo>
                  <a:pt x="1284478" y="1540914"/>
                  <a:pt x="1273099" y="1544937"/>
                  <a:pt x="1259995" y="1549190"/>
                </a:cubicBezTo>
                <a:cubicBezTo>
                  <a:pt x="1222869" y="1561489"/>
                  <a:pt x="1170341" y="1575282"/>
                  <a:pt x="1108617" y="1585167"/>
                </a:cubicBezTo>
                <a:cubicBezTo>
                  <a:pt x="1046663" y="1595052"/>
                  <a:pt x="975399" y="1601144"/>
                  <a:pt x="900342" y="1600454"/>
                </a:cubicBezTo>
                <a:cubicBezTo>
                  <a:pt x="825169" y="1599994"/>
                  <a:pt x="746319" y="1592638"/>
                  <a:pt x="668159" y="1579880"/>
                </a:cubicBezTo>
                <a:cubicBezTo>
                  <a:pt x="590228" y="1566661"/>
                  <a:pt x="513217" y="1547811"/>
                  <a:pt x="441952" y="1523443"/>
                </a:cubicBezTo>
                <a:cubicBezTo>
                  <a:pt x="406435" y="1511489"/>
                  <a:pt x="372297" y="1498156"/>
                  <a:pt x="340229" y="1484363"/>
                </a:cubicBezTo>
                <a:cubicBezTo>
                  <a:pt x="308045" y="1470569"/>
                  <a:pt x="278045" y="1455167"/>
                  <a:pt x="250344" y="1440800"/>
                </a:cubicBezTo>
                <a:cubicBezTo>
                  <a:pt x="222873" y="1425857"/>
                  <a:pt x="197815" y="1410914"/>
                  <a:pt x="175746" y="1396777"/>
                </a:cubicBezTo>
                <a:cubicBezTo>
                  <a:pt x="153678" y="1382294"/>
                  <a:pt x="134712" y="1368961"/>
                  <a:pt x="119080" y="1356777"/>
                </a:cubicBezTo>
                <a:cubicBezTo>
                  <a:pt x="87931" y="1333214"/>
                  <a:pt x="70919" y="1315857"/>
                  <a:pt x="70919" y="1315857"/>
                </a:cubicBezTo>
                <a:cubicBezTo>
                  <a:pt x="70919" y="1315857"/>
                  <a:pt x="92643" y="1305283"/>
                  <a:pt x="129770" y="1293214"/>
                </a:cubicBezTo>
                <a:cubicBezTo>
                  <a:pt x="148390" y="1287007"/>
                  <a:pt x="170804" y="1280570"/>
                  <a:pt x="196321" y="1274133"/>
                </a:cubicBezTo>
                <a:cubicBezTo>
                  <a:pt x="221838" y="1267926"/>
                  <a:pt x="250344" y="1262065"/>
                  <a:pt x="281263" y="1256892"/>
                </a:cubicBezTo>
                <a:cubicBezTo>
                  <a:pt x="312183" y="1252295"/>
                  <a:pt x="345516" y="1247812"/>
                  <a:pt x="380343" y="1245283"/>
                </a:cubicBezTo>
                <a:cubicBezTo>
                  <a:pt x="415286" y="1242639"/>
                  <a:pt x="451722" y="1241490"/>
                  <a:pt x="489538" y="1241835"/>
                </a:cubicBezTo>
                <a:cubicBezTo>
                  <a:pt x="564711" y="1242180"/>
                  <a:pt x="643561" y="1249766"/>
                  <a:pt x="721607" y="1262754"/>
                </a:cubicBezTo>
                <a:cubicBezTo>
                  <a:pt x="799422" y="1276317"/>
                  <a:pt x="876434" y="1295168"/>
                  <a:pt x="947583" y="1319421"/>
                </a:cubicBezTo>
                <a:cubicBezTo>
                  <a:pt x="1018732" y="1343559"/>
                  <a:pt x="1084019" y="1372639"/>
                  <a:pt x="1139191" y="1402179"/>
                </a:cubicBezTo>
                <a:cubicBezTo>
                  <a:pt x="1185513" y="1427121"/>
                  <a:pt x="1224478" y="1452523"/>
                  <a:pt x="1254248" y="1473903"/>
                </a:cubicBezTo>
                <a:cubicBezTo>
                  <a:pt x="1131490" y="1276088"/>
                  <a:pt x="996088" y="1085743"/>
                  <a:pt x="850687" y="903675"/>
                </a:cubicBezTo>
                <a:cubicBezTo>
                  <a:pt x="841376" y="901146"/>
                  <a:pt x="830572" y="897928"/>
                  <a:pt x="817928" y="893790"/>
                </a:cubicBezTo>
                <a:cubicBezTo>
                  <a:pt x="780687" y="881491"/>
                  <a:pt x="730342" y="861376"/>
                  <a:pt x="674710" y="832641"/>
                </a:cubicBezTo>
                <a:cubicBezTo>
                  <a:pt x="619193" y="803905"/>
                  <a:pt x="558274" y="766549"/>
                  <a:pt x="498159" y="721377"/>
                </a:cubicBezTo>
                <a:cubicBezTo>
                  <a:pt x="437929" y="676319"/>
                  <a:pt x="378734" y="623446"/>
                  <a:pt x="323562" y="567010"/>
                </a:cubicBezTo>
                <a:cubicBezTo>
                  <a:pt x="268850" y="509883"/>
                  <a:pt x="217930" y="449079"/>
                  <a:pt x="175172" y="387240"/>
                </a:cubicBezTo>
                <a:cubicBezTo>
                  <a:pt x="153678" y="356550"/>
                  <a:pt x="134137" y="325631"/>
                  <a:pt x="116551" y="295401"/>
                </a:cubicBezTo>
                <a:cubicBezTo>
                  <a:pt x="98735" y="265172"/>
                  <a:pt x="83793" y="235057"/>
                  <a:pt x="70230" y="206896"/>
                </a:cubicBezTo>
                <a:cubicBezTo>
                  <a:pt x="56896" y="178735"/>
                  <a:pt x="45632" y="151724"/>
                  <a:pt x="36437" y="127126"/>
                </a:cubicBezTo>
                <a:cubicBezTo>
                  <a:pt x="27126" y="102529"/>
                  <a:pt x="19885" y="80459"/>
                  <a:pt x="14483" y="61494"/>
                </a:cubicBezTo>
                <a:cubicBezTo>
                  <a:pt x="3563" y="24023"/>
                  <a:pt x="0" y="0"/>
                  <a:pt x="0" y="0"/>
                </a:cubicBezTo>
                <a:close/>
              </a:path>
            </a:pathLst>
          </a:custGeom>
          <a:solidFill>
            <a:schemeClr val="accent4"/>
          </a:soli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2" name="任意多边形: 形状 77"/>
          <p:cNvSpPr/>
          <p:nvPr>
            <p:custDataLst>
              <p:tags r:id="rId58"/>
            </p:custDataLst>
          </p:nvPr>
        </p:nvSpPr>
        <p:spPr>
          <a:xfrm>
            <a:off x="11372850" y="4906010"/>
            <a:ext cx="708660" cy="711835"/>
          </a:xfrm>
          <a:custGeom>
            <a:avLst/>
            <a:gdLst>
              <a:gd name="connsiteX0" fmla="*/ 1021502 w 1203110"/>
              <a:gd name="connsiteY0" fmla="*/ 73951 h 1207970"/>
              <a:gd name="connsiteX1" fmla="*/ 1070697 w 1203110"/>
              <a:gd name="connsiteY1" fmla="*/ 698202 h 1207970"/>
              <a:gd name="connsiteX2" fmla="*/ 694607 w 1203110"/>
              <a:gd name="connsiteY2" fmla="*/ 1768 h 1207970"/>
              <a:gd name="connsiteX3" fmla="*/ 943686 w 1203110"/>
              <a:gd name="connsiteY3" fmla="*/ 734869 h 1207970"/>
              <a:gd name="connsiteX4" fmla="*/ 484722 w 1203110"/>
              <a:gd name="connsiteY4" fmla="*/ 247974 h 1207970"/>
              <a:gd name="connsiteX5" fmla="*/ 814376 w 1203110"/>
              <a:gd name="connsiteY5" fmla="*/ 822225 h 1207970"/>
              <a:gd name="connsiteX6" fmla="*/ 260470 w 1203110"/>
              <a:gd name="connsiteY6" fmla="*/ 459467 h 1207970"/>
              <a:gd name="connsiteX7" fmla="*/ 719434 w 1203110"/>
              <a:gd name="connsiteY7" fmla="*/ 946247 h 1207970"/>
              <a:gd name="connsiteX8" fmla="*/ 2195 w 1203110"/>
              <a:gd name="connsiteY8" fmla="*/ 654524 h 1207970"/>
              <a:gd name="connsiteX9" fmla="*/ 675296 w 1203110"/>
              <a:gd name="connsiteY9" fmla="*/ 1070844 h 1207970"/>
              <a:gd name="connsiteX10" fmla="*/ 55069 w 1203110"/>
              <a:gd name="connsiteY10" fmla="*/ 984982 h 1207970"/>
              <a:gd name="connsiteX11" fmla="*/ 749319 w 1203110"/>
              <a:gd name="connsiteY11" fmla="*/ 1207971 h 1207970"/>
              <a:gd name="connsiteX12" fmla="*/ 976215 w 1203110"/>
              <a:gd name="connsiteY12" fmla="*/ 994063 h 1207970"/>
              <a:gd name="connsiteX13" fmla="*/ 1203111 w 1203110"/>
              <a:gd name="connsiteY13" fmla="*/ 780041 h 1207970"/>
              <a:gd name="connsiteX14" fmla="*/ 1021272 w 1203110"/>
              <a:gd name="connsiteY14" fmla="*/ 73836 h 120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03110" h="1207970">
                <a:moveTo>
                  <a:pt x="1021502" y="73951"/>
                </a:moveTo>
                <a:cubicBezTo>
                  <a:pt x="913571" y="113491"/>
                  <a:pt x="1070697" y="698202"/>
                  <a:pt x="1070697" y="698202"/>
                </a:cubicBezTo>
                <a:cubicBezTo>
                  <a:pt x="1070697" y="698202"/>
                  <a:pt x="769089" y="-40761"/>
                  <a:pt x="694607" y="1768"/>
                </a:cubicBezTo>
                <a:cubicBezTo>
                  <a:pt x="620124" y="44296"/>
                  <a:pt x="943686" y="734869"/>
                  <a:pt x="943686" y="734869"/>
                </a:cubicBezTo>
                <a:cubicBezTo>
                  <a:pt x="943686" y="734869"/>
                  <a:pt x="563228" y="194641"/>
                  <a:pt x="484722" y="247974"/>
                </a:cubicBezTo>
                <a:cubicBezTo>
                  <a:pt x="406217" y="301307"/>
                  <a:pt x="814376" y="822225"/>
                  <a:pt x="814376" y="822225"/>
                </a:cubicBezTo>
                <a:cubicBezTo>
                  <a:pt x="814376" y="822225"/>
                  <a:pt x="318286" y="384180"/>
                  <a:pt x="260470" y="459467"/>
                </a:cubicBezTo>
                <a:cubicBezTo>
                  <a:pt x="202654" y="534754"/>
                  <a:pt x="719434" y="946247"/>
                  <a:pt x="719434" y="946247"/>
                </a:cubicBezTo>
                <a:cubicBezTo>
                  <a:pt x="719434" y="946247"/>
                  <a:pt x="49092" y="582685"/>
                  <a:pt x="2195" y="654524"/>
                </a:cubicBezTo>
                <a:cubicBezTo>
                  <a:pt x="-44701" y="726363"/>
                  <a:pt x="675296" y="1070844"/>
                  <a:pt x="675296" y="1070844"/>
                </a:cubicBezTo>
                <a:cubicBezTo>
                  <a:pt x="675296" y="1070844"/>
                  <a:pt x="100816" y="879581"/>
                  <a:pt x="55069" y="984982"/>
                </a:cubicBezTo>
                <a:cubicBezTo>
                  <a:pt x="9322" y="1090385"/>
                  <a:pt x="749319" y="1207971"/>
                  <a:pt x="749319" y="1207971"/>
                </a:cubicBezTo>
                <a:lnTo>
                  <a:pt x="976215" y="994063"/>
                </a:lnTo>
                <a:lnTo>
                  <a:pt x="1203111" y="780041"/>
                </a:lnTo>
                <a:cubicBezTo>
                  <a:pt x="1203111" y="780041"/>
                  <a:pt x="1129203" y="34411"/>
                  <a:pt x="1021272" y="73836"/>
                </a:cubicBezTo>
                <a:close/>
              </a:path>
            </a:pathLst>
          </a:custGeom>
          <a:solidFill>
            <a:schemeClr val="accent4"/>
          </a:soli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3" name="任意多边形: 形状 78"/>
          <p:cNvSpPr/>
          <p:nvPr>
            <p:custDataLst>
              <p:tags r:id="rId59"/>
            </p:custDataLst>
          </p:nvPr>
        </p:nvSpPr>
        <p:spPr>
          <a:xfrm>
            <a:off x="11814810" y="5365750"/>
            <a:ext cx="377190" cy="743585"/>
          </a:xfrm>
          <a:custGeom>
            <a:avLst/>
            <a:gdLst>
              <a:gd name="connsiteX0" fmla="*/ 453906 w 640296"/>
              <a:gd name="connsiteY0" fmla="*/ 0 h 1261740"/>
              <a:gd name="connsiteX1" fmla="*/ 358964 w 640296"/>
              <a:gd name="connsiteY1" fmla="*/ 353907 h 1261740"/>
              <a:gd name="connsiteX2" fmla="*/ 346864 w 640296"/>
              <a:gd name="connsiteY2" fmla="*/ 360977 h 1261740"/>
              <a:gd name="connsiteX3" fmla="*/ 433848 w 640296"/>
              <a:gd name="connsiteY3" fmla="*/ 539307 h 1261740"/>
              <a:gd name="connsiteX4" fmla="*/ 555962 w 640296"/>
              <a:gd name="connsiteY4" fmla="*/ 822447 h 1261740"/>
              <a:gd name="connsiteX5" fmla="*/ 640296 w 640296"/>
              <a:gd name="connsiteY5" fmla="*/ 1040562 h 1261740"/>
              <a:gd name="connsiteX6" fmla="*/ 640296 w 640296"/>
              <a:gd name="connsiteY6" fmla="*/ 1261740 h 1261740"/>
              <a:gd name="connsiteX7" fmla="*/ 597352 w 640296"/>
              <a:gd name="connsiteY7" fmla="*/ 1138565 h 1261740"/>
              <a:gd name="connsiteX8" fmla="*/ 365169 w 640296"/>
              <a:gd name="connsiteY8" fmla="*/ 570533 h 1261740"/>
              <a:gd name="connsiteX9" fmla="*/ 281567 w 640296"/>
              <a:gd name="connsiteY9" fmla="*/ 399130 h 1261740"/>
              <a:gd name="connsiteX10" fmla="*/ 243814 w 640296"/>
              <a:gd name="connsiteY10" fmla="*/ 421189 h 1261740"/>
              <a:gd name="connsiteX11" fmla="*/ 0 w 640296"/>
              <a:gd name="connsiteY11" fmla="*/ 427929 h 1261740"/>
              <a:gd name="connsiteX12" fmla="*/ 453906 w 640296"/>
              <a:gd name="connsiteY12" fmla="*/ 0 h 1261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0296" h="1261740">
                <a:moveTo>
                  <a:pt x="453906" y="0"/>
                </a:moveTo>
                <a:cubicBezTo>
                  <a:pt x="453906" y="0"/>
                  <a:pt x="498964" y="221838"/>
                  <a:pt x="358964" y="353907"/>
                </a:cubicBezTo>
                <a:lnTo>
                  <a:pt x="346864" y="360977"/>
                </a:lnTo>
                <a:lnTo>
                  <a:pt x="433848" y="539307"/>
                </a:lnTo>
                <a:cubicBezTo>
                  <a:pt x="476402" y="632590"/>
                  <a:pt x="517050" y="727039"/>
                  <a:pt x="555962" y="822447"/>
                </a:cubicBezTo>
                <a:lnTo>
                  <a:pt x="640296" y="1040562"/>
                </a:lnTo>
                <a:lnTo>
                  <a:pt x="640296" y="1261740"/>
                </a:lnTo>
                <a:lnTo>
                  <a:pt x="597352" y="1138565"/>
                </a:lnTo>
                <a:cubicBezTo>
                  <a:pt x="526652" y="945743"/>
                  <a:pt x="449714" y="755862"/>
                  <a:pt x="365169" y="570533"/>
                </a:cubicBezTo>
                <a:lnTo>
                  <a:pt x="281567" y="399130"/>
                </a:lnTo>
                <a:lnTo>
                  <a:pt x="243814" y="421189"/>
                </a:lnTo>
                <a:cubicBezTo>
                  <a:pt x="123168" y="460580"/>
                  <a:pt x="0" y="427929"/>
                  <a:pt x="0" y="427929"/>
                </a:cubicBezTo>
                <a:cubicBezTo>
                  <a:pt x="0" y="427929"/>
                  <a:pt x="62988" y="40115"/>
                  <a:pt x="453906" y="0"/>
                </a:cubicBezTo>
                <a:close/>
              </a:path>
            </a:pathLst>
          </a:custGeom>
          <a:solidFill>
            <a:schemeClr val="accent2"/>
          </a:soli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4" name="任意多边形: 形状 79"/>
          <p:cNvSpPr/>
          <p:nvPr>
            <p:custDataLst>
              <p:tags r:id="rId60"/>
            </p:custDataLst>
          </p:nvPr>
        </p:nvSpPr>
        <p:spPr>
          <a:xfrm>
            <a:off x="9552940" y="6094095"/>
            <a:ext cx="2639060" cy="763905"/>
          </a:xfrm>
          <a:custGeom>
            <a:avLst/>
            <a:gdLst>
              <a:gd name="connsiteX0" fmla="*/ 3208154 w 4478332"/>
              <a:gd name="connsiteY0" fmla="*/ 1077 h 1296497"/>
              <a:gd name="connsiteX1" fmla="*/ 3732750 w 4478332"/>
              <a:gd name="connsiteY1" fmla="*/ 312455 h 1296497"/>
              <a:gd name="connsiteX2" fmla="*/ 4393322 w 4478332"/>
              <a:gd name="connsiteY2" fmla="*/ 61306 h 1296497"/>
              <a:gd name="connsiteX3" fmla="*/ 4478332 w 4478332"/>
              <a:gd name="connsiteY3" fmla="*/ 56144 h 1296497"/>
              <a:gd name="connsiteX4" fmla="*/ 4478332 w 4478332"/>
              <a:gd name="connsiteY4" fmla="*/ 1296497 h 1296497"/>
              <a:gd name="connsiteX5" fmla="*/ 0 w 4478332"/>
              <a:gd name="connsiteY5" fmla="*/ 1296497 h 1296497"/>
              <a:gd name="connsiteX6" fmla="*/ 82495 w 4478332"/>
              <a:gd name="connsiteY6" fmla="*/ 1176001 h 1296497"/>
              <a:gd name="connsiteX7" fmla="*/ 1033679 w 4478332"/>
              <a:gd name="connsiteY7" fmla="*/ 696132 h 1296497"/>
              <a:gd name="connsiteX8" fmla="*/ 1283678 w 4478332"/>
              <a:gd name="connsiteY8" fmla="*/ 847740 h 1296497"/>
              <a:gd name="connsiteX9" fmla="*/ 1719884 w 4478332"/>
              <a:gd name="connsiteY9" fmla="*/ 422684 h 1296497"/>
              <a:gd name="connsiteX10" fmla="*/ 2277123 w 4478332"/>
              <a:gd name="connsiteY10" fmla="*/ 516017 h 1296497"/>
              <a:gd name="connsiteX11" fmla="*/ 3208154 w 4478332"/>
              <a:gd name="connsiteY11" fmla="*/ 1077 h 129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478332" h="1296497">
                <a:moveTo>
                  <a:pt x="3208154" y="1077"/>
                </a:moveTo>
                <a:cubicBezTo>
                  <a:pt x="3432636" y="-11682"/>
                  <a:pt x="3708957" y="88777"/>
                  <a:pt x="3732750" y="312455"/>
                </a:cubicBezTo>
                <a:cubicBezTo>
                  <a:pt x="3900335" y="139812"/>
                  <a:pt x="4153898" y="85444"/>
                  <a:pt x="4393322" y="61306"/>
                </a:cubicBezTo>
                <a:lnTo>
                  <a:pt x="4478332" y="56144"/>
                </a:lnTo>
                <a:lnTo>
                  <a:pt x="4478332" y="1296497"/>
                </a:lnTo>
                <a:lnTo>
                  <a:pt x="0" y="1296497"/>
                </a:lnTo>
                <a:lnTo>
                  <a:pt x="82495" y="1176001"/>
                </a:lnTo>
                <a:cubicBezTo>
                  <a:pt x="309016" y="888103"/>
                  <a:pt x="666684" y="704379"/>
                  <a:pt x="1033679" y="696132"/>
                </a:cubicBezTo>
                <a:cubicBezTo>
                  <a:pt x="1142874" y="693718"/>
                  <a:pt x="1284598" y="738545"/>
                  <a:pt x="1283678" y="847740"/>
                </a:cubicBezTo>
                <a:cubicBezTo>
                  <a:pt x="1406437" y="683488"/>
                  <a:pt x="1536091" y="513489"/>
                  <a:pt x="1719884" y="422684"/>
                </a:cubicBezTo>
                <a:cubicBezTo>
                  <a:pt x="1903791" y="331995"/>
                  <a:pt x="2158273" y="348891"/>
                  <a:pt x="2277123" y="516017"/>
                </a:cubicBezTo>
                <a:cubicBezTo>
                  <a:pt x="2489306" y="216823"/>
                  <a:pt x="2841949" y="21881"/>
                  <a:pt x="3208154" y="1077"/>
                </a:cubicBezTo>
                <a:close/>
              </a:path>
            </a:pathLst>
          </a:custGeom>
          <a:solidFill>
            <a:schemeClr val="accent2"/>
          </a:soli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5" name="任意多边形: 形状 80"/>
          <p:cNvSpPr/>
          <p:nvPr>
            <p:custDataLst>
              <p:tags r:id="rId61"/>
            </p:custDataLst>
          </p:nvPr>
        </p:nvSpPr>
        <p:spPr>
          <a:xfrm>
            <a:off x="9682480" y="5905500"/>
            <a:ext cx="935990" cy="896620"/>
          </a:xfrm>
          <a:custGeom>
            <a:avLst/>
            <a:gdLst>
              <a:gd name="connsiteX0" fmla="*/ 737102 w 1588505"/>
              <a:gd name="connsiteY0" fmla="*/ 828035 h 1522075"/>
              <a:gd name="connsiteX1" fmla="*/ 736488 w 1588505"/>
              <a:gd name="connsiteY1" fmla="*/ 831763 h 1522075"/>
              <a:gd name="connsiteX2" fmla="*/ 737203 w 1588505"/>
              <a:gd name="connsiteY2" fmla="*/ 828061 h 1522075"/>
              <a:gd name="connsiteX3" fmla="*/ 836837 w 1588505"/>
              <a:gd name="connsiteY3" fmla="*/ 910 h 1522075"/>
              <a:gd name="connsiteX4" fmla="*/ 879051 w 1588505"/>
              <a:gd name="connsiteY4" fmla="*/ 1031 h 1522075"/>
              <a:gd name="connsiteX5" fmla="*/ 1032211 w 1588505"/>
              <a:gd name="connsiteY5" fmla="*/ 444506 h 1522075"/>
              <a:gd name="connsiteX6" fmla="*/ 1031951 w 1588505"/>
              <a:gd name="connsiteY6" fmla="*/ 445040 h 1522075"/>
              <a:gd name="connsiteX7" fmla="*/ 1143842 w 1588505"/>
              <a:gd name="connsiteY7" fmla="*/ 371642 h 1522075"/>
              <a:gd name="connsiteX8" fmla="*/ 1422038 w 1588505"/>
              <a:gd name="connsiteY8" fmla="*/ 367466 h 1522075"/>
              <a:gd name="connsiteX9" fmla="*/ 1173353 w 1588505"/>
              <a:gd name="connsiteY9" fmla="*/ 645689 h 1522075"/>
              <a:gd name="connsiteX10" fmla="*/ 1144830 w 1588505"/>
              <a:gd name="connsiteY10" fmla="*/ 656936 h 1522075"/>
              <a:gd name="connsiteX11" fmla="*/ 1209802 w 1588505"/>
              <a:gd name="connsiteY11" fmla="*/ 641653 h 1522075"/>
              <a:gd name="connsiteX12" fmla="*/ 1587324 w 1588505"/>
              <a:gd name="connsiteY12" fmla="*/ 792982 h 1522075"/>
              <a:gd name="connsiteX13" fmla="*/ 1207509 w 1588505"/>
              <a:gd name="connsiteY13" fmla="*/ 914759 h 1522075"/>
              <a:gd name="connsiteX14" fmla="*/ 1121241 w 1588505"/>
              <a:gd name="connsiteY14" fmla="*/ 903684 h 1522075"/>
              <a:gd name="connsiteX15" fmla="*/ 1215497 w 1588505"/>
              <a:gd name="connsiteY15" fmla="*/ 942654 h 1522075"/>
              <a:gd name="connsiteX16" fmla="*/ 1382728 w 1588505"/>
              <a:gd name="connsiteY16" fmla="*/ 1227118 h 1522075"/>
              <a:gd name="connsiteX17" fmla="*/ 991775 w 1588505"/>
              <a:gd name="connsiteY17" fmla="*/ 1043562 h 1522075"/>
              <a:gd name="connsiteX18" fmla="*/ 963687 w 1588505"/>
              <a:gd name="connsiteY18" fmla="*/ 1017087 h 1522075"/>
              <a:gd name="connsiteX19" fmla="*/ 998136 w 1588505"/>
              <a:gd name="connsiteY19" fmla="*/ 1066902 h 1522075"/>
              <a:gd name="connsiteX20" fmla="*/ 891809 w 1588505"/>
              <a:gd name="connsiteY20" fmla="*/ 1521830 h 1522075"/>
              <a:gd name="connsiteX21" fmla="*/ 717430 w 1588505"/>
              <a:gd name="connsiteY21" fmla="*/ 1352093 h 1522075"/>
              <a:gd name="connsiteX22" fmla="*/ 702663 w 1588505"/>
              <a:gd name="connsiteY22" fmla="*/ 1243953 h 1522075"/>
              <a:gd name="connsiteX23" fmla="*/ 698951 w 1588505"/>
              <a:gd name="connsiteY23" fmla="*/ 1299690 h 1522075"/>
              <a:gd name="connsiteX24" fmla="*/ 507788 w 1588505"/>
              <a:gd name="connsiteY24" fmla="*/ 1503325 h 1522075"/>
              <a:gd name="connsiteX25" fmla="*/ 366319 w 1588505"/>
              <a:gd name="connsiteY25" fmla="*/ 1144846 h 1522075"/>
              <a:gd name="connsiteX26" fmla="*/ 371864 w 1588505"/>
              <a:gd name="connsiteY26" fmla="*/ 1137230 h 1522075"/>
              <a:gd name="connsiteX27" fmla="*/ 308464 w 1588505"/>
              <a:gd name="connsiteY27" fmla="*/ 1204403 h 1522075"/>
              <a:gd name="connsiteX28" fmla="*/ 90663 w 1588505"/>
              <a:gd name="connsiteY28" fmla="*/ 1248268 h 1522075"/>
              <a:gd name="connsiteX29" fmla="*/ 528853 w 1588505"/>
              <a:gd name="connsiteY29" fmla="*/ 854121 h 1522075"/>
              <a:gd name="connsiteX30" fmla="*/ 534635 w 1588505"/>
              <a:gd name="connsiteY30" fmla="*/ 852831 h 1522075"/>
              <a:gd name="connsiteX31" fmla="*/ 445796 w 1588505"/>
              <a:gd name="connsiteY31" fmla="*/ 871817 h 1522075"/>
              <a:gd name="connsiteX32" fmla="*/ 2502 w 1588505"/>
              <a:gd name="connsiteY32" fmla="*/ 798039 h 1522075"/>
              <a:gd name="connsiteX33" fmla="*/ 386251 w 1588505"/>
              <a:gd name="connsiteY33" fmla="*/ 672149 h 1522075"/>
              <a:gd name="connsiteX34" fmla="*/ 497677 w 1588505"/>
              <a:gd name="connsiteY34" fmla="*/ 710867 h 1522075"/>
              <a:gd name="connsiteX35" fmla="*/ 411044 w 1588505"/>
              <a:gd name="connsiteY35" fmla="*/ 663845 h 1522075"/>
              <a:gd name="connsiteX36" fmla="*/ 174341 w 1588505"/>
              <a:gd name="connsiteY36" fmla="*/ 332753 h 1522075"/>
              <a:gd name="connsiteX37" fmla="*/ 611350 w 1588505"/>
              <a:gd name="connsiteY37" fmla="*/ 442437 h 1522075"/>
              <a:gd name="connsiteX38" fmla="*/ 662309 w 1588505"/>
              <a:gd name="connsiteY38" fmla="*/ 565229 h 1522075"/>
              <a:gd name="connsiteX39" fmla="*/ 659972 w 1588505"/>
              <a:gd name="connsiteY39" fmla="*/ 547345 h 1522075"/>
              <a:gd name="connsiteX40" fmla="*/ 836837 w 1588505"/>
              <a:gd name="connsiteY40" fmla="*/ 910 h 152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588505" h="1522075">
                <a:moveTo>
                  <a:pt x="737102" y="828035"/>
                </a:moveTo>
                <a:lnTo>
                  <a:pt x="736488" y="831763"/>
                </a:lnTo>
                <a:lnTo>
                  <a:pt x="737203" y="828061"/>
                </a:lnTo>
                <a:close/>
                <a:moveTo>
                  <a:pt x="836837" y="910"/>
                </a:moveTo>
                <a:cubicBezTo>
                  <a:pt x="850035" y="-327"/>
                  <a:pt x="864091" y="-321"/>
                  <a:pt x="879051" y="1031"/>
                </a:cubicBezTo>
                <a:cubicBezTo>
                  <a:pt x="1139970" y="24594"/>
                  <a:pt x="1118705" y="237495"/>
                  <a:pt x="1032211" y="444506"/>
                </a:cubicBezTo>
                <a:lnTo>
                  <a:pt x="1031951" y="445040"/>
                </a:lnTo>
                <a:lnTo>
                  <a:pt x="1143842" y="371642"/>
                </a:lnTo>
                <a:cubicBezTo>
                  <a:pt x="1225178" y="334406"/>
                  <a:pt x="1318303" y="325368"/>
                  <a:pt x="1422038" y="367466"/>
                </a:cubicBezTo>
                <a:cubicBezTo>
                  <a:pt x="1680539" y="472314"/>
                  <a:pt x="1450659" y="541374"/>
                  <a:pt x="1173353" y="645689"/>
                </a:cubicBezTo>
                <a:lnTo>
                  <a:pt x="1144830" y="656936"/>
                </a:lnTo>
                <a:lnTo>
                  <a:pt x="1209802" y="641653"/>
                </a:lnTo>
                <a:cubicBezTo>
                  <a:pt x="1393260" y="605043"/>
                  <a:pt x="1563136" y="620899"/>
                  <a:pt x="1587324" y="792982"/>
                </a:cubicBezTo>
                <a:cubicBezTo>
                  <a:pt x="1605320" y="920999"/>
                  <a:pt x="1414904" y="935491"/>
                  <a:pt x="1207509" y="914759"/>
                </a:cubicBezTo>
                <a:lnTo>
                  <a:pt x="1121241" y="903684"/>
                </a:lnTo>
                <a:lnTo>
                  <a:pt x="1215497" y="942654"/>
                </a:lnTo>
                <a:cubicBezTo>
                  <a:pt x="1333924" y="1004295"/>
                  <a:pt x="1417727" y="1094920"/>
                  <a:pt x="1382728" y="1227118"/>
                </a:cubicBezTo>
                <a:cubicBezTo>
                  <a:pt x="1319797" y="1464962"/>
                  <a:pt x="1215940" y="1272139"/>
                  <a:pt x="991775" y="1043562"/>
                </a:cubicBezTo>
                <a:lnTo>
                  <a:pt x="963687" y="1017087"/>
                </a:lnTo>
                <a:lnTo>
                  <a:pt x="998136" y="1066902"/>
                </a:lnTo>
                <a:cubicBezTo>
                  <a:pt x="1113123" y="1268628"/>
                  <a:pt x="1113349" y="1510666"/>
                  <a:pt x="891809" y="1521830"/>
                </a:cubicBezTo>
                <a:cubicBezTo>
                  <a:pt x="791637" y="1526884"/>
                  <a:pt x="740682" y="1453280"/>
                  <a:pt x="717430" y="1352093"/>
                </a:cubicBezTo>
                <a:lnTo>
                  <a:pt x="702663" y="1243953"/>
                </a:lnTo>
                <a:lnTo>
                  <a:pt x="698951" y="1299690"/>
                </a:lnTo>
                <a:cubicBezTo>
                  <a:pt x="683966" y="1446055"/>
                  <a:pt x="645029" y="1538325"/>
                  <a:pt x="507788" y="1503325"/>
                </a:cubicBezTo>
                <a:cubicBezTo>
                  <a:pt x="256503" y="1439259"/>
                  <a:pt x="270766" y="1291172"/>
                  <a:pt x="366319" y="1144846"/>
                </a:cubicBezTo>
                <a:lnTo>
                  <a:pt x="371864" y="1137230"/>
                </a:lnTo>
                <a:lnTo>
                  <a:pt x="308464" y="1204403"/>
                </a:lnTo>
                <a:cubicBezTo>
                  <a:pt x="227874" y="1284528"/>
                  <a:pt x="162272" y="1320531"/>
                  <a:pt x="90663" y="1248268"/>
                </a:cubicBezTo>
                <a:cubicBezTo>
                  <a:pt x="-111398" y="1044389"/>
                  <a:pt x="270459" y="915049"/>
                  <a:pt x="528853" y="854121"/>
                </a:cubicBezTo>
                <a:lnTo>
                  <a:pt x="534635" y="852831"/>
                </a:lnTo>
                <a:lnTo>
                  <a:pt x="445796" y="871817"/>
                </a:lnTo>
                <a:cubicBezTo>
                  <a:pt x="157076" y="941129"/>
                  <a:pt x="-23634" y="1025966"/>
                  <a:pt x="2502" y="798039"/>
                </a:cubicBezTo>
                <a:cubicBezTo>
                  <a:pt x="23594" y="614246"/>
                  <a:pt x="207559" y="620223"/>
                  <a:pt x="386251" y="672149"/>
                </a:cubicBezTo>
                <a:lnTo>
                  <a:pt x="497677" y="710867"/>
                </a:lnTo>
                <a:lnTo>
                  <a:pt x="411044" y="663845"/>
                </a:lnTo>
                <a:cubicBezTo>
                  <a:pt x="213482" y="551378"/>
                  <a:pt x="63005" y="428626"/>
                  <a:pt x="174341" y="332753"/>
                </a:cubicBezTo>
                <a:cubicBezTo>
                  <a:pt x="386984" y="149650"/>
                  <a:pt x="525747" y="273156"/>
                  <a:pt x="611350" y="442437"/>
                </a:cubicBezTo>
                <a:lnTo>
                  <a:pt x="662309" y="565229"/>
                </a:lnTo>
                <a:lnTo>
                  <a:pt x="659972" y="547345"/>
                </a:lnTo>
                <a:cubicBezTo>
                  <a:pt x="633788" y="317527"/>
                  <a:pt x="638868" y="19454"/>
                  <a:pt x="836837" y="910"/>
                </a:cubicBezTo>
                <a:close/>
              </a:path>
            </a:pathLst>
          </a:custGeom>
          <a:solidFill>
            <a:srgbClr val="FFFFFF"/>
          </a:soli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6" name="任意多边形: 形状 81"/>
          <p:cNvSpPr/>
          <p:nvPr>
            <p:custDataLst>
              <p:tags r:id="rId62"/>
            </p:custDataLst>
          </p:nvPr>
        </p:nvSpPr>
        <p:spPr>
          <a:xfrm>
            <a:off x="10034905" y="6268085"/>
            <a:ext cx="179070" cy="146050"/>
          </a:xfrm>
          <a:custGeom>
            <a:avLst/>
            <a:gdLst>
              <a:gd name="connsiteX0" fmla="*/ 302802 w 304110"/>
              <a:gd name="connsiteY0" fmla="*/ 99188 h 247686"/>
              <a:gd name="connsiteX1" fmla="*/ 171883 w 304110"/>
              <a:gd name="connsiteY1" fmla="*/ 245165 h 247686"/>
              <a:gd name="connsiteX2" fmla="*/ 1309 w 304110"/>
              <a:gd name="connsiteY2" fmla="*/ 148499 h 247686"/>
              <a:gd name="connsiteX3" fmla="*/ 132228 w 304110"/>
              <a:gd name="connsiteY3" fmla="*/ 2522 h 247686"/>
              <a:gd name="connsiteX4" fmla="*/ 302802 w 304110"/>
              <a:gd name="connsiteY4" fmla="*/ 99188 h 247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110" h="247686">
                <a:moveTo>
                  <a:pt x="302802" y="99188"/>
                </a:moveTo>
                <a:cubicBezTo>
                  <a:pt x="313721" y="166200"/>
                  <a:pt x="255101" y="231487"/>
                  <a:pt x="171883" y="245165"/>
                </a:cubicBezTo>
                <a:cubicBezTo>
                  <a:pt x="88665" y="258843"/>
                  <a:pt x="12228" y="215510"/>
                  <a:pt x="1309" y="148499"/>
                </a:cubicBezTo>
                <a:cubicBezTo>
                  <a:pt x="-9611" y="81487"/>
                  <a:pt x="49010" y="16200"/>
                  <a:pt x="132228" y="2522"/>
                </a:cubicBezTo>
                <a:cubicBezTo>
                  <a:pt x="215446" y="-11156"/>
                  <a:pt x="291882" y="32177"/>
                  <a:pt x="302802" y="99188"/>
                </a:cubicBezTo>
                <a:close/>
              </a:path>
            </a:pathLst>
          </a:custGeom>
          <a:solidFill>
            <a:schemeClr val="accent4"/>
          </a:solidFill>
          <a:ln w="114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4" name="矩形 83"/>
          <p:cNvSpPr/>
          <p:nvPr>
            <p:custDataLst>
              <p:tags r:id="rId63"/>
            </p:custDataLst>
          </p:nvPr>
        </p:nvSpPr>
        <p:spPr>
          <a:xfrm>
            <a:off x="3396000" y="3460475"/>
            <a:ext cx="5400000" cy="39600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97436">
                <a:schemeClr val="bg2">
                  <a:alpha val="0"/>
                </a:schemeClr>
              </a:gs>
              <a:gs pos="50000">
                <a:schemeClr val="bg2"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2" name="标题 1"/>
          <p:cNvSpPr>
            <a:spLocks noGrp="1"/>
          </p:cNvSpPr>
          <p:nvPr>
            <p:ph type="ctrTitle"/>
            <p:custDataLst>
              <p:tags r:id="rId64"/>
            </p:custDataLst>
          </p:nvPr>
        </p:nvSpPr>
        <p:spPr>
          <a:xfrm>
            <a:off x="2826174" y="739839"/>
            <a:ext cx="6539052" cy="2588452"/>
          </a:xfrm>
        </p:spPr>
        <p:txBody>
          <a:bodyPr wrap="square" anchor="b">
            <a:normAutofit/>
          </a:bodyPr>
          <a:lstStyle>
            <a:lvl1pPr algn="ctr">
              <a:lnSpc>
                <a:spcPct val="100000"/>
              </a:lnSpc>
              <a:defRPr sz="600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65"/>
            </p:custDataLst>
          </p:nvPr>
        </p:nvSpPr>
        <p:spPr>
          <a:xfrm>
            <a:off x="2660050" y="3496223"/>
            <a:ext cx="6871300" cy="512109"/>
          </a:xfrm>
        </p:spPr>
        <p:txBody>
          <a:bodyPr wrap="square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6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8"/>
            </p:custDataLst>
          </p:nvPr>
        </p:nvSpPr>
        <p:spPr>
          <a:xfrm>
            <a:off x="8610600" y="6356350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92" name="文本占位符 91"/>
          <p:cNvSpPr>
            <a:spLocks noGrp="1"/>
          </p:cNvSpPr>
          <p:nvPr>
            <p:ph type="body" sz="quarter" idx="17" hasCustomPrompt="1"/>
            <p:custDataLst>
              <p:tags r:id="rId69"/>
            </p:custDataLst>
          </p:nvPr>
        </p:nvSpPr>
        <p:spPr>
          <a:xfrm>
            <a:off x="4656000" y="4278967"/>
            <a:ext cx="2880000" cy="504000"/>
          </a:xfrm>
          <a:custGeom>
            <a:avLst/>
            <a:gdLst>
              <a:gd name="connsiteX0" fmla="*/ 125914 w 2880000"/>
              <a:gd name="connsiteY0" fmla="*/ 0 h 504000"/>
              <a:gd name="connsiteX1" fmla="*/ 287372 w 2880000"/>
              <a:gd name="connsiteY1" fmla="*/ 0 h 504000"/>
              <a:gd name="connsiteX2" fmla="*/ 287372 w 2880000"/>
              <a:gd name="connsiteY2" fmla="*/ 90374 h 504000"/>
              <a:gd name="connsiteX3" fmla="*/ 2592628 w 2880000"/>
              <a:gd name="connsiteY3" fmla="*/ 90374 h 504000"/>
              <a:gd name="connsiteX4" fmla="*/ 2592628 w 2880000"/>
              <a:gd name="connsiteY4" fmla="*/ 0 h 504000"/>
              <a:gd name="connsiteX5" fmla="*/ 2754086 w 2880000"/>
              <a:gd name="connsiteY5" fmla="*/ 0 h 504000"/>
              <a:gd name="connsiteX6" fmla="*/ 2880000 w 2880000"/>
              <a:gd name="connsiteY6" fmla="*/ 125914 h 504000"/>
              <a:gd name="connsiteX7" fmla="*/ 2880000 w 2880000"/>
              <a:gd name="connsiteY7" fmla="*/ 378086 h 504000"/>
              <a:gd name="connsiteX8" fmla="*/ 2754086 w 2880000"/>
              <a:gd name="connsiteY8" fmla="*/ 504000 h 504000"/>
              <a:gd name="connsiteX9" fmla="*/ 125914 w 2880000"/>
              <a:gd name="connsiteY9" fmla="*/ 504000 h 504000"/>
              <a:gd name="connsiteX10" fmla="*/ 0 w 2880000"/>
              <a:gd name="connsiteY10" fmla="*/ 378086 h 504000"/>
              <a:gd name="connsiteX11" fmla="*/ 0 w 2880000"/>
              <a:gd name="connsiteY11" fmla="*/ 125914 h 504000"/>
              <a:gd name="connsiteX12" fmla="*/ 125914 w 2880000"/>
              <a:gd name="connsiteY12" fmla="*/ 0 h 504000"/>
              <a:gd name="connsiteX0-1" fmla="*/ 125914 w 2880000"/>
              <a:gd name="connsiteY0-2" fmla="*/ 0 h 504000"/>
              <a:gd name="connsiteX1-3" fmla="*/ 287372 w 2880000"/>
              <a:gd name="connsiteY1-4" fmla="*/ 0 h 504000"/>
              <a:gd name="connsiteX2-5" fmla="*/ 287372 w 2880000"/>
              <a:gd name="connsiteY2-6" fmla="*/ 90374 h 504000"/>
              <a:gd name="connsiteX3-7" fmla="*/ 2604058 w 2880000"/>
              <a:gd name="connsiteY3-8" fmla="*/ 90374 h 504000"/>
              <a:gd name="connsiteX4-9" fmla="*/ 2592628 w 2880000"/>
              <a:gd name="connsiteY4-10" fmla="*/ 0 h 504000"/>
              <a:gd name="connsiteX5-11" fmla="*/ 2754086 w 2880000"/>
              <a:gd name="connsiteY5-12" fmla="*/ 0 h 504000"/>
              <a:gd name="connsiteX6-13" fmla="*/ 2880000 w 2880000"/>
              <a:gd name="connsiteY6-14" fmla="*/ 125914 h 504000"/>
              <a:gd name="connsiteX7-15" fmla="*/ 2880000 w 2880000"/>
              <a:gd name="connsiteY7-16" fmla="*/ 378086 h 504000"/>
              <a:gd name="connsiteX8-17" fmla="*/ 2754086 w 2880000"/>
              <a:gd name="connsiteY8-18" fmla="*/ 504000 h 504000"/>
              <a:gd name="connsiteX9-19" fmla="*/ 125914 w 2880000"/>
              <a:gd name="connsiteY9-20" fmla="*/ 504000 h 504000"/>
              <a:gd name="connsiteX10-21" fmla="*/ 0 w 2880000"/>
              <a:gd name="connsiteY10-22" fmla="*/ 378086 h 504000"/>
              <a:gd name="connsiteX11-23" fmla="*/ 0 w 2880000"/>
              <a:gd name="connsiteY11-24" fmla="*/ 125914 h 504000"/>
              <a:gd name="connsiteX12-25" fmla="*/ 125914 w 2880000"/>
              <a:gd name="connsiteY12-26" fmla="*/ 0 h 504000"/>
              <a:gd name="connsiteX0-27" fmla="*/ 2604058 w 2880000"/>
              <a:gd name="connsiteY0-28" fmla="*/ 90374 h 504000"/>
              <a:gd name="connsiteX1-29" fmla="*/ 2592628 w 2880000"/>
              <a:gd name="connsiteY1-30" fmla="*/ 0 h 504000"/>
              <a:gd name="connsiteX2-31" fmla="*/ 2754086 w 2880000"/>
              <a:gd name="connsiteY2-32" fmla="*/ 0 h 504000"/>
              <a:gd name="connsiteX3-33" fmla="*/ 2880000 w 2880000"/>
              <a:gd name="connsiteY3-34" fmla="*/ 125914 h 504000"/>
              <a:gd name="connsiteX4-35" fmla="*/ 2880000 w 2880000"/>
              <a:gd name="connsiteY4-36" fmla="*/ 378086 h 504000"/>
              <a:gd name="connsiteX5-37" fmla="*/ 2754086 w 2880000"/>
              <a:gd name="connsiteY5-38" fmla="*/ 504000 h 504000"/>
              <a:gd name="connsiteX6-39" fmla="*/ 125914 w 2880000"/>
              <a:gd name="connsiteY6-40" fmla="*/ 504000 h 504000"/>
              <a:gd name="connsiteX7-41" fmla="*/ 0 w 2880000"/>
              <a:gd name="connsiteY7-42" fmla="*/ 378086 h 504000"/>
              <a:gd name="connsiteX8-43" fmla="*/ 0 w 2880000"/>
              <a:gd name="connsiteY8-44" fmla="*/ 125914 h 504000"/>
              <a:gd name="connsiteX9-45" fmla="*/ 125914 w 2880000"/>
              <a:gd name="connsiteY9-46" fmla="*/ 0 h 504000"/>
              <a:gd name="connsiteX10-47" fmla="*/ 287372 w 2880000"/>
              <a:gd name="connsiteY10-48" fmla="*/ 0 h 504000"/>
              <a:gd name="connsiteX11-49" fmla="*/ 287372 w 2880000"/>
              <a:gd name="connsiteY11-50" fmla="*/ 90374 h 504000"/>
              <a:gd name="connsiteX12-51" fmla="*/ 2695498 w 2880000"/>
              <a:gd name="connsiteY12-52" fmla="*/ 181814 h 504000"/>
              <a:gd name="connsiteX0-53" fmla="*/ 2604058 w 2880000"/>
              <a:gd name="connsiteY0-54" fmla="*/ 90374 h 504000"/>
              <a:gd name="connsiteX1-55" fmla="*/ 2592628 w 2880000"/>
              <a:gd name="connsiteY1-56" fmla="*/ 0 h 504000"/>
              <a:gd name="connsiteX2-57" fmla="*/ 2754086 w 2880000"/>
              <a:gd name="connsiteY2-58" fmla="*/ 0 h 504000"/>
              <a:gd name="connsiteX3-59" fmla="*/ 2880000 w 2880000"/>
              <a:gd name="connsiteY3-60" fmla="*/ 125914 h 504000"/>
              <a:gd name="connsiteX4-61" fmla="*/ 2880000 w 2880000"/>
              <a:gd name="connsiteY4-62" fmla="*/ 378086 h 504000"/>
              <a:gd name="connsiteX5-63" fmla="*/ 2754086 w 2880000"/>
              <a:gd name="connsiteY5-64" fmla="*/ 504000 h 504000"/>
              <a:gd name="connsiteX6-65" fmla="*/ 125914 w 2880000"/>
              <a:gd name="connsiteY6-66" fmla="*/ 504000 h 504000"/>
              <a:gd name="connsiteX7-67" fmla="*/ 0 w 2880000"/>
              <a:gd name="connsiteY7-68" fmla="*/ 378086 h 504000"/>
              <a:gd name="connsiteX8-69" fmla="*/ 0 w 2880000"/>
              <a:gd name="connsiteY8-70" fmla="*/ 125914 h 504000"/>
              <a:gd name="connsiteX9-71" fmla="*/ 125914 w 2880000"/>
              <a:gd name="connsiteY9-72" fmla="*/ 0 h 504000"/>
              <a:gd name="connsiteX10-73" fmla="*/ 287372 w 2880000"/>
              <a:gd name="connsiteY10-74" fmla="*/ 0 h 504000"/>
              <a:gd name="connsiteX11-75" fmla="*/ 287372 w 2880000"/>
              <a:gd name="connsiteY11-76" fmla="*/ 90374 h 504000"/>
              <a:gd name="connsiteX0-77" fmla="*/ 2592628 w 2880000"/>
              <a:gd name="connsiteY0-78" fmla="*/ 0 h 504000"/>
              <a:gd name="connsiteX1-79" fmla="*/ 2754086 w 2880000"/>
              <a:gd name="connsiteY1-80" fmla="*/ 0 h 504000"/>
              <a:gd name="connsiteX2-81" fmla="*/ 2880000 w 2880000"/>
              <a:gd name="connsiteY2-82" fmla="*/ 125914 h 504000"/>
              <a:gd name="connsiteX3-83" fmla="*/ 2880000 w 2880000"/>
              <a:gd name="connsiteY3-84" fmla="*/ 378086 h 504000"/>
              <a:gd name="connsiteX4-85" fmla="*/ 2754086 w 2880000"/>
              <a:gd name="connsiteY4-86" fmla="*/ 504000 h 504000"/>
              <a:gd name="connsiteX5-87" fmla="*/ 125914 w 2880000"/>
              <a:gd name="connsiteY5-88" fmla="*/ 504000 h 504000"/>
              <a:gd name="connsiteX6-89" fmla="*/ 0 w 2880000"/>
              <a:gd name="connsiteY6-90" fmla="*/ 378086 h 504000"/>
              <a:gd name="connsiteX7-91" fmla="*/ 0 w 2880000"/>
              <a:gd name="connsiteY7-92" fmla="*/ 125914 h 504000"/>
              <a:gd name="connsiteX8-93" fmla="*/ 125914 w 2880000"/>
              <a:gd name="connsiteY8-94" fmla="*/ 0 h 504000"/>
              <a:gd name="connsiteX9-95" fmla="*/ 287372 w 2880000"/>
              <a:gd name="connsiteY9-96" fmla="*/ 0 h 504000"/>
              <a:gd name="connsiteX10-97" fmla="*/ 287372 w 2880000"/>
              <a:gd name="connsiteY10-98" fmla="*/ 90374 h 504000"/>
              <a:gd name="connsiteX0-99" fmla="*/ 2592628 w 2880000"/>
              <a:gd name="connsiteY0-100" fmla="*/ 0 h 504000"/>
              <a:gd name="connsiteX1-101" fmla="*/ 2754086 w 2880000"/>
              <a:gd name="connsiteY1-102" fmla="*/ 0 h 504000"/>
              <a:gd name="connsiteX2-103" fmla="*/ 2880000 w 2880000"/>
              <a:gd name="connsiteY2-104" fmla="*/ 125914 h 504000"/>
              <a:gd name="connsiteX3-105" fmla="*/ 2880000 w 2880000"/>
              <a:gd name="connsiteY3-106" fmla="*/ 378086 h 504000"/>
              <a:gd name="connsiteX4-107" fmla="*/ 2754086 w 2880000"/>
              <a:gd name="connsiteY4-108" fmla="*/ 504000 h 504000"/>
              <a:gd name="connsiteX5-109" fmla="*/ 125914 w 2880000"/>
              <a:gd name="connsiteY5-110" fmla="*/ 504000 h 504000"/>
              <a:gd name="connsiteX6-111" fmla="*/ 0 w 2880000"/>
              <a:gd name="connsiteY6-112" fmla="*/ 378086 h 504000"/>
              <a:gd name="connsiteX7-113" fmla="*/ 0 w 2880000"/>
              <a:gd name="connsiteY7-114" fmla="*/ 125914 h 504000"/>
              <a:gd name="connsiteX8-115" fmla="*/ 125914 w 2880000"/>
              <a:gd name="connsiteY8-116" fmla="*/ 0 h 504000"/>
              <a:gd name="connsiteX9-117" fmla="*/ 287372 w 2880000"/>
              <a:gd name="connsiteY9-118" fmla="*/ 0 h 504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2880000" h="504000">
                <a:moveTo>
                  <a:pt x="2592628" y="0"/>
                </a:moveTo>
                <a:lnTo>
                  <a:pt x="2754086" y="0"/>
                </a:lnTo>
                <a:cubicBezTo>
                  <a:pt x="2823626" y="0"/>
                  <a:pt x="2880000" y="56374"/>
                  <a:pt x="2880000" y="125914"/>
                </a:cubicBezTo>
                <a:lnTo>
                  <a:pt x="2880000" y="378086"/>
                </a:lnTo>
                <a:cubicBezTo>
                  <a:pt x="2880000" y="447626"/>
                  <a:pt x="2823626" y="504000"/>
                  <a:pt x="2754086" y="504000"/>
                </a:cubicBezTo>
                <a:lnTo>
                  <a:pt x="125914" y="504000"/>
                </a:lnTo>
                <a:cubicBezTo>
                  <a:pt x="56374" y="504000"/>
                  <a:pt x="0" y="447626"/>
                  <a:pt x="0" y="378086"/>
                </a:cubicBezTo>
                <a:lnTo>
                  <a:pt x="0" y="125914"/>
                </a:lnTo>
                <a:cubicBezTo>
                  <a:pt x="0" y="56374"/>
                  <a:pt x="56374" y="0"/>
                  <a:pt x="125914" y="0"/>
                </a:cubicBezTo>
                <a:lnTo>
                  <a:pt x="287372" y="0"/>
                </a:lnTo>
              </a:path>
            </a:pathLst>
          </a:custGeom>
          <a:ln w="15875">
            <a:solidFill>
              <a:schemeClr val="accent1"/>
            </a:solidFill>
          </a:ln>
        </p:spPr>
        <p:txBody>
          <a:bodyPr wrap="square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zh-CN" altLang="en-US" dirty="0"/>
              <a:t>署名</a:t>
            </a:r>
            <a:endParaRPr lang="zh-CN" altLang="en-US" dirty="0"/>
          </a:p>
        </p:txBody>
      </p:sp>
      <p:sp>
        <p:nvSpPr>
          <p:cNvPr id="31" name="任意多边形: 形状 30"/>
          <p:cNvSpPr/>
          <p:nvPr>
            <p:custDataLst>
              <p:tags r:id="rId70"/>
            </p:custDataLst>
          </p:nvPr>
        </p:nvSpPr>
        <p:spPr>
          <a:xfrm flipH="1">
            <a:off x="10041352" y="1936203"/>
            <a:ext cx="143367" cy="33821"/>
          </a:xfrm>
          <a:custGeom>
            <a:avLst/>
            <a:gdLst>
              <a:gd name="connsiteX0" fmla="*/ 178308 w 178308"/>
              <a:gd name="connsiteY0" fmla="*/ 6667 h 42064"/>
              <a:gd name="connsiteX1" fmla="*/ 90011 w 178308"/>
              <a:gd name="connsiteY1" fmla="*/ 41624 h 42064"/>
              <a:gd name="connsiteX2" fmla="*/ 0 w 178308"/>
              <a:gd name="connsiteY2" fmla="*/ 0 h 42064"/>
              <a:gd name="connsiteX3" fmla="*/ 178308 w 178308"/>
              <a:gd name="connsiteY3" fmla="*/ 6667 h 42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308" h="42064">
                <a:moveTo>
                  <a:pt x="178308" y="6667"/>
                </a:moveTo>
                <a:cubicBezTo>
                  <a:pt x="178308" y="6667"/>
                  <a:pt x="171640" y="46673"/>
                  <a:pt x="90011" y="41624"/>
                </a:cubicBezTo>
                <a:cubicBezTo>
                  <a:pt x="30004" y="37909"/>
                  <a:pt x="0" y="0"/>
                  <a:pt x="0" y="0"/>
                </a:cubicBezTo>
                <a:lnTo>
                  <a:pt x="178308" y="6667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2" name="任意多边形: 形状 31"/>
          <p:cNvSpPr/>
          <p:nvPr>
            <p:custDataLst>
              <p:tags r:id="rId71"/>
            </p:custDataLst>
          </p:nvPr>
        </p:nvSpPr>
        <p:spPr>
          <a:xfrm flipH="1">
            <a:off x="10007884" y="1288982"/>
            <a:ext cx="726838" cy="729360"/>
          </a:xfrm>
          <a:custGeom>
            <a:avLst/>
            <a:gdLst>
              <a:gd name="connsiteX0" fmla="*/ 882356 w 903978"/>
              <a:gd name="connsiteY0" fmla="*/ 784955 h 907115"/>
              <a:gd name="connsiteX1" fmla="*/ 872355 w 903978"/>
              <a:gd name="connsiteY1" fmla="*/ 719995 h 907115"/>
              <a:gd name="connsiteX2" fmla="*/ 822444 w 903978"/>
              <a:gd name="connsiteY2" fmla="*/ 691991 h 907115"/>
              <a:gd name="connsiteX3" fmla="*/ 820825 w 903978"/>
              <a:gd name="connsiteY3" fmla="*/ 689705 h 907115"/>
              <a:gd name="connsiteX4" fmla="*/ 855686 w 903978"/>
              <a:gd name="connsiteY4" fmla="*/ 654939 h 907115"/>
              <a:gd name="connsiteX5" fmla="*/ 597368 w 903978"/>
              <a:gd name="connsiteY5" fmla="*/ 113348 h 907115"/>
              <a:gd name="connsiteX6" fmla="*/ 727385 w 903978"/>
              <a:gd name="connsiteY6" fmla="*/ 363284 h 907115"/>
              <a:gd name="connsiteX7" fmla="*/ 682427 w 903978"/>
              <a:gd name="connsiteY7" fmla="*/ 306610 h 907115"/>
              <a:gd name="connsiteX8" fmla="*/ 722431 w 903978"/>
              <a:gd name="connsiteY8" fmla="*/ 469964 h 907115"/>
              <a:gd name="connsiteX9" fmla="*/ 679093 w 903978"/>
              <a:gd name="connsiteY9" fmla="*/ 361664 h 907115"/>
              <a:gd name="connsiteX10" fmla="*/ 700715 w 903978"/>
              <a:gd name="connsiteY10" fmla="*/ 531686 h 907115"/>
              <a:gd name="connsiteX11" fmla="*/ 670711 w 903978"/>
              <a:gd name="connsiteY11" fmla="*/ 458343 h 907115"/>
              <a:gd name="connsiteX12" fmla="*/ 695476 w 903978"/>
              <a:gd name="connsiteY12" fmla="*/ 646462 h 907115"/>
              <a:gd name="connsiteX13" fmla="*/ 638992 w 903978"/>
              <a:gd name="connsiteY13" fmla="*/ 619982 h 907115"/>
              <a:gd name="connsiteX14" fmla="*/ 542314 w 903978"/>
              <a:gd name="connsiteY14" fmla="*/ 479965 h 907115"/>
              <a:gd name="connsiteX15" fmla="*/ 395629 w 903978"/>
              <a:gd name="connsiteY15" fmla="*/ 0 h 907115"/>
              <a:gd name="connsiteX16" fmla="*/ 495641 w 903978"/>
              <a:gd name="connsiteY16" fmla="*/ 461582 h 907115"/>
              <a:gd name="connsiteX17" fmla="*/ 132453 w 903978"/>
              <a:gd name="connsiteY17" fmla="*/ 98298 h 907115"/>
              <a:gd name="connsiteX18" fmla="*/ 285805 w 903978"/>
              <a:gd name="connsiteY18" fmla="*/ 356616 h 907115"/>
              <a:gd name="connsiteX19" fmla="*/ 578414 w 903978"/>
              <a:gd name="connsiteY19" fmla="*/ 703612 h 907115"/>
              <a:gd name="connsiteX20" fmla="*/ 387532 w 903978"/>
              <a:gd name="connsiteY20" fmla="*/ 711518 h 907115"/>
              <a:gd name="connsiteX21" fmla="*/ 290854 w 903978"/>
              <a:gd name="connsiteY21" fmla="*/ 673227 h 907115"/>
              <a:gd name="connsiteX22" fmla="*/ 334192 w 903978"/>
              <a:gd name="connsiteY22" fmla="*/ 731520 h 907115"/>
              <a:gd name="connsiteX23" fmla="*/ 197509 w 903978"/>
              <a:gd name="connsiteY23" fmla="*/ 673227 h 907115"/>
              <a:gd name="connsiteX24" fmla="*/ 252468 w 903978"/>
              <a:gd name="connsiteY24" fmla="*/ 719900 h 907115"/>
              <a:gd name="connsiteX25" fmla="*/ 4151 w 903978"/>
              <a:gd name="connsiteY25" fmla="*/ 636556 h 907115"/>
              <a:gd name="connsiteX26" fmla="*/ 614132 w 903978"/>
              <a:gd name="connsiteY26" fmla="*/ 906494 h 907115"/>
              <a:gd name="connsiteX27" fmla="*/ 732242 w 903978"/>
              <a:gd name="connsiteY27" fmla="*/ 811816 h 907115"/>
              <a:gd name="connsiteX28" fmla="*/ 797393 w 903978"/>
              <a:gd name="connsiteY28" fmla="*/ 828199 h 907115"/>
              <a:gd name="connsiteX29" fmla="*/ 862354 w 903978"/>
              <a:gd name="connsiteY29" fmla="*/ 811530 h 907115"/>
              <a:gd name="connsiteX30" fmla="*/ 903978 w 903978"/>
              <a:gd name="connsiteY30" fmla="*/ 819817 h 907115"/>
              <a:gd name="connsiteX31" fmla="*/ 882356 w 903978"/>
              <a:gd name="connsiteY31" fmla="*/ 784860 h 907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903978" h="907115">
                <a:moveTo>
                  <a:pt x="882356" y="784955"/>
                </a:moveTo>
                <a:cubicBezTo>
                  <a:pt x="882356" y="784955"/>
                  <a:pt x="885690" y="753332"/>
                  <a:pt x="872355" y="719995"/>
                </a:cubicBezTo>
                <a:cubicBezTo>
                  <a:pt x="865878" y="703802"/>
                  <a:pt x="843590" y="695897"/>
                  <a:pt x="822444" y="691991"/>
                </a:cubicBezTo>
                <a:cubicBezTo>
                  <a:pt x="821873" y="691229"/>
                  <a:pt x="821396" y="690467"/>
                  <a:pt x="820825" y="689705"/>
                </a:cubicBezTo>
                <a:cubicBezTo>
                  <a:pt x="833398" y="680752"/>
                  <a:pt x="853400" y="665131"/>
                  <a:pt x="855686" y="654939"/>
                </a:cubicBezTo>
                <a:cubicBezTo>
                  <a:pt x="859020" y="639985"/>
                  <a:pt x="794060" y="281654"/>
                  <a:pt x="597368" y="113348"/>
                </a:cubicBezTo>
                <a:cubicBezTo>
                  <a:pt x="597368" y="113348"/>
                  <a:pt x="690713" y="280035"/>
                  <a:pt x="727385" y="363284"/>
                </a:cubicBezTo>
                <a:cubicBezTo>
                  <a:pt x="727385" y="363284"/>
                  <a:pt x="690713" y="311658"/>
                  <a:pt x="682427" y="306610"/>
                </a:cubicBezTo>
                <a:cubicBezTo>
                  <a:pt x="674140" y="301562"/>
                  <a:pt x="722431" y="469964"/>
                  <a:pt x="722431" y="469964"/>
                </a:cubicBezTo>
                <a:cubicBezTo>
                  <a:pt x="722431" y="469964"/>
                  <a:pt x="685760" y="364998"/>
                  <a:pt x="679093" y="361664"/>
                </a:cubicBezTo>
                <a:cubicBezTo>
                  <a:pt x="672425" y="358331"/>
                  <a:pt x="700715" y="531686"/>
                  <a:pt x="700715" y="531686"/>
                </a:cubicBezTo>
                <a:cubicBezTo>
                  <a:pt x="700715" y="531686"/>
                  <a:pt x="679093" y="456724"/>
                  <a:pt x="670711" y="458343"/>
                </a:cubicBezTo>
                <a:cubicBezTo>
                  <a:pt x="663662" y="459772"/>
                  <a:pt x="681760" y="590455"/>
                  <a:pt x="695476" y="646462"/>
                </a:cubicBezTo>
                <a:cubicBezTo>
                  <a:pt x="676140" y="639223"/>
                  <a:pt x="656709" y="630650"/>
                  <a:pt x="638992" y="619982"/>
                </a:cubicBezTo>
                <a:cubicBezTo>
                  <a:pt x="572318" y="579977"/>
                  <a:pt x="545648" y="529971"/>
                  <a:pt x="542314" y="479965"/>
                </a:cubicBezTo>
                <a:cubicBezTo>
                  <a:pt x="538980" y="429959"/>
                  <a:pt x="462304" y="83344"/>
                  <a:pt x="395629" y="0"/>
                </a:cubicBezTo>
                <a:cubicBezTo>
                  <a:pt x="395629" y="0"/>
                  <a:pt x="513929" y="381667"/>
                  <a:pt x="495641" y="461582"/>
                </a:cubicBezTo>
                <a:cubicBezTo>
                  <a:pt x="473067" y="560546"/>
                  <a:pt x="132453" y="98298"/>
                  <a:pt x="132453" y="98298"/>
                </a:cubicBezTo>
                <a:cubicBezTo>
                  <a:pt x="132453" y="98298"/>
                  <a:pt x="179125" y="254984"/>
                  <a:pt x="285805" y="356616"/>
                </a:cubicBezTo>
                <a:cubicBezTo>
                  <a:pt x="385151" y="451390"/>
                  <a:pt x="536599" y="622745"/>
                  <a:pt x="578414" y="703612"/>
                </a:cubicBezTo>
                <a:cubicBezTo>
                  <a:pt x="498594" y="698468"/>
                  <a:pt x="387532" y="711518"/>
                  <a:pt x="387532" y="711518"/>
                </a:cubicBezTo>
                <a:cubicBezTo>
                  <a:pt x="319238" y="674846"/>
                  <a:pt x="290854" y="660178"/>
                  <a:pt x="290854" y="673227"/>
                </a:cubicBezTo>
                <a:cubicBezTo>
                  <a:pt x="290854" y="686276"/>
                  <a:pt x="345813" y="734854"/>
                  <a:pt x="334192" y="731520"/>
                </a:cubicBezTo>
                <a:cubicBezTo>
                  <a:pt x="322572" y="728186"/>
                  <a:pt x="195889" y="668179"/>
                  <a:pt x="197509" y="673227"/>
                </a:cubicBezTo>
                <a:cubicBezTo>
                  <a:pt x="199223" y="678180"/>
                  <a:pt x="279138" y="733235"/>
                  <a:pt x="252468" y="719900"/>
                </a:cubicBezTo>
                <a:cubicBezTo>
                  <a:pt x="225798" y="706565"/>
                  <a:pt x="-35854" y="614934"/>
                  <a:pt x="4151" y="636556"/>
                </a:cubicBezTo>
                <a:cubicBezTo>
                  <a:pt x="44156" y="658178"/>
                  <a:pt x="512405" y="921544"/>
                  <a:pt x="614132" y="906494"/>
                </a:cubicBezTo>
                <a:cubicBezTo>
                  <a:pt x="681950" y="896493"/>
                  <a:pt x="721003" y="832961"/>
                  <a:pt x="732242" y="811816"/>
                </a:cubicBezTo>
                <a:cubicBezTo>
                  <a:pt x="751483" y="819055"/>
                  <a:pt x="779296" y="828199"/>
                  <a:pt x="797393" y="828199"/>
                </a:cubicBezTo>
                <a:cubicBezTo>
                  <a:pt x="827397" y="828199"/>
                  <a:pt x="862354" y="811530"/>
                  <a:pt x="862354" y="811530"/>
                </a:cubicBezTo>
                <a:lnTo>
                  <a:pt x="903978" y="819817"/>
                </a:lnTo>
                <a:lnTo>
                  <a:pt x="882356" y="78486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3" name="任意多边形: 形状 32"/>
          <p:cNvSpPr/>
          <p:nvPr>
            <p:custDataLst>
              <p:tags r:id="rId72"/>
            </p:custDataLst>
          </p:nvPr>
        </p:nvSpPr>
        <p:spPr>
          <a:xfrm>
            <a:off x="1806188" y="3204958"/>
            <a:ext cx="153454" cy="36201"/>
          </a:xfrm>
          <a:custGeom>
            <a:avLst/>
            <a:gdLst>
              <a:gd name="connsiteX0" fmla="*/ 178308 w 178308"/>
              <a:gd name="connsiteY0" fmla="*/ 6667 h 42064"/>
              <a:gd name="connsiteX1" fmla="*/ 90011 w 178308"/>
              <a:gd name="connsiteY1" fmla="*/ 41624 h 42064"/>
              <a:gd name="connsiteX2" fmla="*/ 0 w 178308"/>
              <a:gd name="connsiteY2" fmla="*/ 0 h 42064"/>
              <a:gd name="connsiteX3" fmla="*/ 178308 w 178308"/>
              <a:gd name="connsiteY3" fmla="*/ 6667 h 42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308" h="42064">
                <a:moveTo>
                  <a:pt x="178308" y="6667"/>
                </a:moveTo>
                <a:cubicBezTo>
                  <a:pt x="178308" y="6667"/>
                  <a:pt x="171640" y="46673"/>
                  <a:pt x="90011" y="41624"/>
                </a:cubicBezTo>
                <a:cubicBezTo>
                  <a:pt x="30004" y="37909"/>
                  <a:pt x="0" y="0"/>
                  <a:pt x="0" y="0"/>
                </a:cubicBezTo>
                <a:lnTo>
                  <a:pt x="178308" y="6667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4" name="任意多边形: 形状 33"/>
          <p:cNvSpPr/>
          <p:nvPr>
            <p:custDataLst>
              <p:tags r:id="rId73"/>
            </p:custDataLst>
          </p:nvPr>
        </p:nvSpPr>
        <p:spPr>
          <a:xfrm>
            <a:off x="1217490" y="2512202"/>
            <a:ext cx="777974" cy="780674"/>
          </a:xfrm>
          <a:custGeom>
            <a:avLst/>
            <a:gdLst>
              <a:gd name="connsiteX0" fmla="*/ 882356 w 903978"/>
              <a:gd name="connsiteY0" fmla="*/ 784955 h 907115"/>
              <a:gd name="connsiteX1" fmla="*/ 872355 w 903978"/>
              <a:gd name="connsiteY1" fmla="*/ 719995 h 907115"/>
              <a:gd name="connsiteX2" fmla="*/ 822444 w 903978"/>
              <a:gd name="connsiteY2" fmla="*/ 691991 h 907115"/>
              <a:gd name="connsiteX3" fmla="*/ 820825 w 903978"/>
              <a:gd name="connsiteY3" fmla="*/ 689705 h 907115"/>
              <a:gd name="connsiteX4" fmla="*/ 855686 w 903978"/>
              <a:gd name="connsiteY4" fmla="*/ 654939 h 907115"/>
              <a:gd name="connsiteX5" fmla="*/ 597368 w 903978"/>
              <a:gd name="connsiteY5" fmla="*/ 113348 h 907115"/>
              <a:gd name="connsiteX6" fmla="*/ 727385 w 903978"/>
              <a:gd name="connsiteY6" fmla="*/ 363284 h 907115"/>
              <a:gd name="connsiteX7" fmla="*/ 682427 w 903978"/>
              <a:gd name="connsiteY7" fmla="*/ 306610 h 907115"/>
              <a:gd name="connsiteX8" fmla="*/ 722431 w 903978"/>
              <a:gd name="connsiteY8" fmla="*/ 469964 h 907115"/>
              <a:gd name="connsiteX9" fmla="*/ 679093 w 903978"/>
              <a:gd name="connsiteY9" fmla="*/ 361664 h 907115"/>
              <a:gd name="connsiteX10" fmla="*/ 700715 w 903978"/>
              <a:gd name="connsiteY10" fmla="*/ 531686 h 907115"/>
              <a:gd name="connsiteX11" fmla="*/ 670711 w 903978"/>
              <a:gd name="connsiteY11" fmla="*/ 458343 h 907115"/>
              <a:gd name="connsiteX12" fmla="*/ 695476 w 903978"/>
              <a:gd name="connsiteY12" fmla="*/ 646462 h 907115"/>
              <a:gd name="connsiteX13" fmla="*/ 638992 w 903978"/>
              <a:gd name="connsiteY13" fmla="*/ 619982 h 907115"/>
              <a:gd name="connsiteX14" fmla="*/ 542314 w 903978"/>
              <a:gd name="connsiteY14" fmla="*/ 479965 h 907115"/>
              <a:gd name="connsiteX15" fmla="*/ 395629 w 903978"/>
              <a:gd name="connsiteY15" fmla="*/ 0 h 907115"/>
              <a:gd name="connsiteX16" fmla="*/ 495641 w 903978"/>
              <a:gd name="connsiteY16" fmla="*/ 461582 h 907115"/>
              <a:gd name="connsiteX17" fmla="*/ 132453 w 903978"/>
              <a:gd name="connsiteY17" fmla="*/ 98298 h 907115"/>
              <a:gd name="connsiteX18" fmla="*/ 285805 w 903978"/>
              <a:gd name="connsiteY18" fmla="*/ 356616 h 907115"/>
              <a:gd name="connsiteX19" fmla="*/ 578414 w 903978"/>
              <a:gd name="connsiteY19" fmla="*/ 703612 h 907115"/>
              <a:gd name="connsiteX20" fmla="*/ 387532 w 903978"/>
              <a:gd name="connsiteY20" fmla="*/ 711518 h 907115"/>
              <a:gd name="connsiteX21" fmla="*/ 290854 w 903978"/>
              <a:gd name="connsiteY21" fmla="*/ 673227 h 907115"/>
              <a:gd name="connsiteX22" fmla="*/ 334192 w 903978"/>
              <a:gd name="connsiteY22" fmla="*/ 731520 h 907115"/>
              <a:gd name="connsiteX23" fmla="*/ 197509 w 903978"/>
              <a:gd name="connsiteY23" fmla="*/ 673227 h 907115"/>
              <a:gd name="connsiteX24" fmla="*/ 252468 w 903978"/>
              <a:gd name="connsiteY24" fmla="*/ 719900 h 907115"/>
              <a:gd name="connsiteX25" fmla="*/ 4151 w 903978"/>
              <a:gd name="connsiteY25" fmla="*/ 636556 h 907115"/>
              <a:gd name="connsiteX26" fmla="*/ 614132 w 903978"/>
              <a:gd name="connsiteY26" fmla="*/ 906494 h 907115"/>
              <a:gd name="connsiteX27" fmla="*/ 732242 w 903978"/>
              <a:gd name="connsiteY27" fmla="*/ 811816 h 907115"/>
              <a:gd name="connsiteX28" fmla="*/ 797393 w 903978"/>
              <a:gd name="connsiteY28" fmla="*/ 828199 h 907115"/>
              <a:gd name="connsiteX29" fmla="*/ 862354 w 903978"/>
              <a:gd name="connsiteY29" fmla="*/ 811530 h 907115"/>
              <a:gd name="connsiteX30" fmla="*/ 903978 w 903978"/>
              <a:gd name="connsiteY30" fmla="*/ 819817 h 907115"/>
              <a:gd name="connsiteX31" fmla="*/ 882356 w 903978"/>
              <a:gd name="connsiteY31" fmla="*/ 784860 h 907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903978" h="907115">
                <a:moveTo>
                  <a:pt x="882356" y="784955"/>
                </a:moveTo>
                <a:cubicBezTo>
                  <a:pt x="882356" y="784955"/>
                  <a:pt x="885690" y="753332"/>
                  <a:pt x="872355" y="719995"/>
                </a:cubicBezTo>
                <a:cubicBezTo>
                  <a:pt x="865878" y="703802"/>
                  <a:pt x="843590" y="695897"/>
                  <a:pt x="822444" y="691991"/>
                </a:cubicBezTo>
                <a:cubicBezTo>
                  <a:pt x="821873" y="691229"/>
                  <a:pt x="821396" y="690467"/>
                  <a:pt x="820825" y="689705"/>
                </a:cubicBezTo>
                <a:cubicBezTo>
                  <a:pt x="833398" y="680752"/>
                  <a:pt x="853400" y="665131"/>
                  <a:pt x="855686" y="654939"/>
                </a:cubicBezTo>
                <a:cubicBezTo>
                  <a:pt x="859020" y="639985"/>
                  <a:pt x="794060" y="281654"/>
                  <a:pt x="597368" y="113348"/>
                </a:cubicBezTo>
                <a:cubicBezTo>
                  <a:pt x="597368" y="113348"/>
                  <a:pt x="690713" y="280035"/>
                  <a:pt x="727385" y="363284"/>
                </a:cubicBezTo>
                <a:cubicBezTo>
                  <a:pt x="727385" y="363284"/>
                  <a:pt x="690713" y="311658"/>
                  <a:pt x="682427" y="306610"/>
                </a:cubicBezTo>
                <a:cubicBezTo>
                  <a:pt x="674140" y="301562"/>
                  <a:pt x="722431" y="469964"/>
                  <a:pt x="722431" y="469964"/>
                </a:cubicBezTo>
                <a:cubicBezTo>
                  <a:pt x="722431" y="469964"/>
                  <a:pt x="685760" y="364998"/>
                  <a:pt x="679093" y="361664"/>
                </a:cubicBezTo>
                <a:cubicBezTo>
                  <a:pt x="672425" y="358331"/>
                  <a:pt x="700715" y="531686"/>
                  <a:pt x="700715" y="531686"/>
                </a:cubicBezTo>
                <a:cubicBezTo>
                  <a:pt x="700715" y="531686"/>
                  <a:pt x="679093" y="456724"/>
                  <a:pt x="670711" y="458343"/>
                </a:cubicBezTo>
                <a:cubicBezTo>
                  <a:pt x="663662" y="459772"/>
                  <a:pt x="681760" y="590455"/>
                  <a:pt x="695476" y="646462"/>
                </a:cubicBezTo>
                <a:cubicBezTo>
                  <a:pt x="676140" y="639223"/>
                  <a:pt x="656709" y="630650"/>
                  <a:pt x="638992" y="619982"/>
                </a:cubicBezTo>
                <a:cubicBezTo>
                  <a:pt x="572318" y="579977"/>
                  <a:pt x="545648" y="529971"/>
                  <a:pt x="542314" y="479965"/>
                </a:cubicBezTo>
                <a:cubicBezTo>
                  <a:pt x="538980" y="429959"/>
                  <a:pt x="462304" y="83344"/>
                  <a:pt x="395629" y="0"/>
                </a:cubicBezTo>
                <a:cubicBezTo>
                  <a:pt x="395629" y="0"/>
                  <a:pt x="513929" y="381667"/>
                  <a:pt x="495641" y="461582"/>
                </a:cubicBezTo>
                <a:cubicBezTo>
                  <a:pt x="473067" y="560546"/>
                  <a:pt x="132453" y="98298"/>
                  <a:pt x="132453" y="98298"/>
                </a:cubicBezTo>
                <a:cubicBezTo>
                  <a:pt x="132453" y="98298"/>
                  <a:pt x="179125" y="254984"/>
                  <a:pt x="285805" y="356616"/>
                </a:cubicBezTo>
                <a:cubicBezTo>
                  <a:pt x="385151" y="451390"/>
                  <a:pt x="536599" y="622745"/>
                  <a:pt x="578414" y="703612"/>
                </a:cubicBezTo>
                <a:cubicBezTo>
                  <a:pt x="498594" y="698468"/>
                  <a:pt x="387532" y="711518"/>
                  <a:pt x="387532" y="711518"/>
                </a:cubicBezTo>
                <a:cubicBezTo>
                  <a:pt x="319238" y="674846"/>
                  <a:pt x="290854" y="660178"/>
                  <a:pt x="290854" y="673227"/>
                </a:cubicBezTo>
                <a:cubicBezTo>
                  <a:pt x="290854" y="686276"/>
                  <a:pt x="345813" y="734854"/>
                  <a:pt x="334192" y="731520"/>
                </a:cubicBezTo>
                <a:cubicBezTo>
                  <a:pt x="322572" y="728186"/>
                  <a:pt x="195889" y="668179"/>
                  <a:pt x="197509" y="673227"/>
                </a:cubicBezTo>
                <a:cubicBezTo>
                  <a:pt x="199223" y="678180"/>
                  <a:pt x="279138" y="733235"/>
                  <a:pt x="252468" y="719900"/>
                </a:cubicBezTo>
                <a:cubicBezTo>
                  <a:pt x="225798" y="706565"/>
                  <a:pt x="-35854" y="614934"/>
                  <a:pt x="4151" y="636556"/>
                </a:cubicBezTo>
                <a:cubicBezTo>
                  <a:pt x="44156" y="658178"/>
                  <a:pt x="512405" y="921544"/>
                  <a:pt x="614132" y="906494"/>
                </a:cubicBezTo>
                <a:cubicBezTo>
                  <a:pt x="681950" y="896493"/>
                  <a:pt x="721003" y="832961"/>
                  <a:pt x="732242" y="811816"/>
                </a:cubicBezTo>
                <a:cubicBezTo>
                  <a:pt x="751483" y="819055"/>
                  <a:pt x="779296" y="828199"/>
                  <a:pt x="797393" y="828199"/>
                </a:cubicBezTo>
                <a:cubicBezTo>
                  <a:pt x="827397" y="828199"/>
                  <a:pt x="862354" y="811530"/>
                  <a:pt x="862354" y="811530"/>
                </a:cubicBezTo>
                <a:lnTo>
                  <a:pt x="903978" y="819817"/>
                </a:lnTo>
                <a:lnTo>
                  <a:pt x="882356" y="78486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3" Type="http://schemas.openxmlformats.org/officeDocument/2006/relationships/theme" Target="../theme/theme2.xml"/><Relationship Id="rId22" Type="http://schemas.openxmlformats.org/officeDocument/2006/relationships/tags" Target="../tags/tag300.xml"/><Relationship Id="rId21" Type="http://schemas.openxmlformats.org/officeDocument/2006/relationships/tags" Target="../tags/tag299.xml"/><Relationship Id="rId20" Type="http://schemas.openxmlformats.org/officeDocument/2006/relationships/tags" Target="../tags/tag298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297.xml"/><Relationship Id="rId18" Type="http://schemas.openxmlformats.org/officeDocument/2006/relationships/tags" Target="../tags/tag296.xml"/><Relationship Id="rId17" Type="http://schemas.openxmlformats.org/officeDocument/2006/relationships/tags" Target="../tags/tag295.xml"/><Relationship Id="rId16" Type="http://schemas.openxmlformats.org/officeDocument/2006/relationships/tags" Target="../tags/tag294.xml"/><Relationship Id="rId15" Type="http://schemas.openxmlformats.org/officeDocument/2006/relationships/tags" Target="../tags/tag293.xml"/><Relationship Id="rId14" Type="http://schemas.openxmlformats.org/officeDocument/2006/relationships/tags" Target="../tags/tag292.xml"/><Relationship Id="rId13" Type="http://schemas.openxmlformats.org/officeDocument/2006/relationships/tags" Target="../tags/tag291.xml"/><Relationship Id="rId12" Type="http://schemas.openxmlformats.org/officeDocument/2006/relationships/tags" Target="../tags/tag290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>
            <p:custDataLst>
              <p:tags r:id="rId12"/>
            </p:custDataLst>
          </p:nvPr>
        </p:nvSpPr>
        <p:spPr>
          <a:xfrm>
            <a:off x="0" y="0"/>
            <a:ext cx="12192000" cy="6858001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: 形状 16"/>
          <p:cNvSpPr/>
          <p:nvPr>
            <p:custDataLst>
              <p:tags r:id="rId13"/>
            </p:custDataLst>
          </p:nvPr>
        </p:nvSpPr>
        <p:spPr>
          <a:xfrm flipH="1">
            <a:off x="0" y="410846"/>
            <a:ext cx="2363796" cy="1284640"/>
          </a:xfrm>
          <a:custGeom>
            <a:avLst/>
            <a:gdLst>
              <a:gd name="connsiteX0" fmla="*/ 2363796 w 2363796"/>
              <a:gd name="connsiteY0" fmla="*/ 0 h 1284640"/>
              <a:gd name="connsiteX1" fmla="*/ 2285003 w 2363796"/>
              <a:gd name="connsiteY1" fmla="*/ 37703 h 1284640"/>
              <a:gd name="connsiteX2" fmla="*/ 1703121 w 2363796"/>
              <a:gd name="connsiteY2" fmla="*/ 577868 h 1284640"/>
              <a:gd name="connsiteX3" fmla="*/ 1016776 w 2363796"/>
              <a:gd name="connsiteY3" fmla="*/ 1001503 h 1284640"/>
              <a:gd name="connsiteX4" fmla="*/ 0 w 2363796"/>
              <a:gd name="connsiteY4" fmla="*/ 1281118 h 1284640"/>
              <a:gd name="connsiteX5" fmla="*/ 2212227 w 2363796"/>
              <a:gd name="connsiteY5" fmla="*/ 713568 h 1284640"/>
              <a:gd name="connsiteX6" fmla="*/ 2363796 w 2363796"/>
              <a:gd name="connsiteY6" fmla="*/ 633081 h 1284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63796" h="1284640">
                <a:moveTo>
                  <a:pt x="2363796" y="0"/>
                </a:moveTo>
                <a:lnTo>
                  <a:pt x="2285003" y="37703"/>
                </a:lnTo>
                <a:cubicBezTo>
                  <a:pt x="1947778" y="244250"/>
                  <a:pt x="1903320" y="592704"/>
                  <a:pt x="1703121" y="577868"/>
                </a:cubicBezTo>
                <a:cubicBezTo>
                  <a:pt x="1313549" y="548982"/>
                  <a:pt x="1245677" y="910634"/>
                  <a:pt x="1016776" y="1001503"/>
                </a:cubicBezTo>
                <a:cubicBezTo>
                  <a:pt x="440591" y="1230302"/>
                  <a:pt x="0" y="1281118"/>
                  <a:pt x="0" y="1281118"/>
                </a:cubicBezTo>
                <a:cubicBezTo>
                  <a:pt x="482892" y="1315600"/>
                  <a:pt x="1447448" y="1094733"/>
                  <a:pt x="2212227" y="713568"/>
                </a:cubicBezTo>
                <a:lnTo>
                  <a:pt x="2363796" y="633081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10000"/>
                </a:schemeClr>
              </a:gs>
              <a:gs pos="100000">
                <a:schemeClr val="bg1">
                  <a:alpha val="50000"/>
                </a:schemeClr>
              </a:gs>
            </a:gsLst>
            <a:lin ang="10800000" scaled="1"/>
            <a:tileRect/>
          </a:gradFill>
          <a:ln w="507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18" name="任意多边形: 形状 17"/>
          <p:cNvSpPr/>
          <p:nvPr>
            <p:custDataLst>
              <p:tags r:id="rId14"/>
            </p:custDataLst>
          </p:nvPr>
        </p:nvSpPr>
        <p:spPr>
          <a:xfrm flipH="1">
            <a:off x="0" y="0"/>
            <a:ext cx="4561928" cy="1238887"/>
          </a:xfrm>
          <a:custGeom>
            <a:avLst/>
            <a:gdLst>
              <a:gd name="connsiteX0" fmla="*/ 4561928 w 4561928"/>
              <a:gd name="connsiteY0" fmla="*/ 0 h 1238887"/>
              <a:gd name="connsiteX1" fmla="*/ 2950305 w 4561928"/>
              <a:gd name="connsiteY1" fmla="*/ 0 h 1238887"/>
              <a:gd name="connsiteX2" fmla="*/ 2915114 w 4561928"/>
              <a:gd name="connsiteY2" fmla="*/ 19404 h 1238887"/>
              <a:gd name="connsiteX3" fmla="*/ 2753605 w 4561928"/>
              <a:gd name="connsiteY3" fmla="*/ 173983 h 1238887"/>
              <a:gd name="connsiteX4" fmla="*/ 1905674 w 4561928"/>
              <a:gd name="connsiteY4" fmla="*/ 424510 h 1238887"/>
              <a:gd name="connsiteX5" fmla="*/ 0 w 4561928"/>
              <a:gd name="connsiteY5" fmla="*/ 1233098 h 1238887"/>
              <a:gd name="connsiteX6" fmla="*/ 4511496 w 4561928"/>
              <a:gd name="connsiteY6" fmla="*/ 267276 h 1238887"/>
              <a:gd name="connsiteX7" fmla="*/ 4561928 w 4561928"/>
              <a:gd name="connsiteY7" fmla="*/ 236218 h 1238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1928" h="1238887">
                <a:moveTo>
                  <a:pt x="4561928" y="0"/>
                </a:moveTo>
                <a:lnTo>
                  <a:pt x="2950305" y="0"/>
                </a:lnTo>
                <a:lnTo>
                  <a:pt x="2915114" y="19404"/>
                </a:lnTo>
                <a:cubicBezTo>
                  <a:pt x="2856560" y="58705"/>
                  <a:pt x="2802466" y="109841"/>
                  <a:pt x="2753605" y="173983"/>
                </a:cubicBezTo>
                <a:cubicBezTo>
                  <a:pt x="2755636" y="129208"/>
                  <a:pt x="2347027" y="46867"/>
                  <a:pt x="1905674" y="424510"/>
                </a:cubicBezTo>
                <a:cubicBezTo>
                  <a:pt x="1386347" y="868807"/>
                  <a:pt x="1545495" y="961961"/>
                  <a:pt x="0" y="1233098"/>
                </a:cubicBezTo>
                <a:cubicBezTo>
                  <a:pt x="1062338" y="1285779"/>
                  <a:pt x="3293252" y="980107"/>
                  <a:pt x="4511496" y="267276"/>
                </a:cubicBezTo>
                <a:lnTo>
                  <a:pt x="4561928" y="236218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0000"/>
                </a:schemeClr>
              </a:gs>
            </a:gsLst>
            <a:lin ang="10800000" scaled="1"/>
            <a:tileRect/>
          </a:gradFill>
          <a:ln w="507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/>
            <a:endParaRPr lang="zh-CN" altLang="en-US"/>
          </a:p>
        </p:txBody>
      </p:sp>
      <p:sp>
        <p:nvSpPr>
          <p:cNvPr id="20" name="任意多边形: 形状 19"/>
          <p:cNvSpPr/>
          <p:nvPr>
            <p:custDataLst>
              <p:tags r:id="rId15"/>
            </p:custDataLst>
          </p:nvPr>
        </p:nvSpPr>
        <p:spPr>
          <a:xfrm>
            <a:off x="9828204" y="410846"/>
            <a:ext cx="2363796" cy="1284640"/>
          </a:xfrm>
          <a:custGeom>
            <a:avLst/>
            <a:gdLst>
              <a:gd name="connsiteX0" fmla="*/ 2363796 w 2363796"/>
              <a:gd name="connsiteY0" fmla="*/ 0 h 1284640"/>
              <a:gd name="connsiteX1" fmla="*/ 2285003 w 2363796"/>
              <a:gd name="connsiteY1" fmla="*/ 37703 h 1284640"/>
              <a:gd name="connsiteX2" fmla="*/ 1703121 w 2363796"/>
              <a:gd name="connsiteY2" fmla="*/ 577868 h 1284640"/>
              <a:gd name="connsiteX3" fmla="*/ 1016776 w 2363796"/>
              <a:gd name="connsiteY3" fmla="*/ 1001503 h 1284640"/>
              <a:gd name="connsiteX4" fmla="*/ 0 w 2363796"/>
              <a:gd name="connsiteY4" fmla="*/ 1281118 h 1284640"/>
              <a:gd name="connsiteX5" fmla="*/ 2212227 w 2363796"/>
              <a:gd name="connsiteY5" fmla="*/ 713568 h 1284640"/>
              <a:gd name="connsiteX6" fmla="*/ 2363796 w 2363796"/>
              <a:gd name="connsiteY6" fmla="*/ 633081 h 1284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63796" h="1284640">
                <a:moveTo>
                  <a:pt x="2363796" y="0"/>
                </a:moveTo>
                <a:lnTo>
                  <a:pt x="2285003" y="37703"/>
                </a:lnTo>
                <a:cubicBezTo>
                  <a:pt x="1947778" y="244250"/>
                  <a:pt x="1903320" y="592704"/>
                  <a:pt x="1703121" y="577868"/>
                </a:cubicBezTo>
                <a:cubicBezTo>
                  <a:pt x="1313549" y="548982"/>
                  <a:pt x="1245677" y="910634"/>
                  <a:pt x="1016776" y="1001503"/>
                </a:cubicBezTo>
                <a:cubicBezTo>
                  <a:pt x="440591" y="1230302"/>
                  <a:pt x="0" y="1281118"/>
                  <a:pt x="0" y="1281118"/>
                </a:cubicBezTo>
                <a:cubicBezTo>
                  <a:pt x="482892" y="1315600"/>
                  <a:pt x="1447448" y="1094733"/>
                  <a:pt x="2212227" y="713568"/>
                </a:cubicBezTo>
                <a:lnTo>
                  <a:pt x="2363796" y="633081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10000"/>
                </a:schemeClr>
              </a:gs>
              <a:gs pos="100000">
                <a:schemeClr val="bg1">
                  <a:alpha val="50000"/>
                </a:schemeClr>
              </a:gs>
            </a:gsLst>
            <a:lin ang="10800000" scaled="1"/>
            <a:tileRect/>
          </a:gradFill>
          <a:ln w="507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21" name="任意多边形: 形状 20"/>
          <p:cNvSpPr/>
          <p:nvPr>
            <p:custDataLst>
              <p:tags r:id="rId16"/>
            </p:custDataLst>
          </p:nvPr>
        </p:nvSpPr>
        <p:spPr>
          <a:xfrm>
            <a:off x="7630072" y="0"/>
            <a:ext cx="4561928" cy="1238887"/>
          </a:xfrm>
          <a:custGeom>
            <a:avLst/>
            <a:gdLst>
              <a:gd name="connsiteX0" fmla="*/ 4561928 w 4561928"/>
              <a:gd name="connsiteY0" fmla="*/ 0 h 1238887"/>
              <a:gd name="connsiteX1" fmla="*/ 2950305 w 4561928"/>
              <a:gd name="connsiteY1" fmla="*/ 0 h 1238887"/>
              <a:gd name="connsiteX2" fmla="*/ 2915114 w 4561928"/>
              <a:gd name="connsiteY2" fmla="*/ 19404 h 1238887"/>
              <a:gd name="connsiteX3" fmla="*/ 2753605 w 4561928"/>
              <a:gd name="connsiteY3" fmla="*/ 173983 h 1238887"/>
              <a:gd name="connsiteX4" fmla="*/ 1905674 w 4561928"/>
              <a:gd name="connsiteY4" fmla="*/ 424510 h 1238887"/>
              <a:gd name="connsiteX5" fmla="*/ 0 w 4561928"/>
              <a:gd name="connsiteY5" fmla="*/ 1233098 h 1238887"/>
              <a:gd name="connsiteX6" fmla="*/ 4511496 w 4561928"/>
              <a:gd name="connsiteY6" fmla="*/ 267276 h 1238887"/>
              <a:gd name="connsiteX7" fmla="*/ 4561928 w 4561928"/>
              <a:gd name="connsiteY7" fmla="*/ 236218 h 1238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1928" h="1238887">
                <a:moveTo>
                  <a:pt x="4561928" y="0"/>
                </a:moveTo>
                <a:lnTo>
                  <a:pt x="2950305" y="0"/>
                </a:lnTo>
                <a:lnTo>
                  <a:pt x="2915114" y="19404"/>
                </a:lnTo>
                <a:cubicBezTo>
                  <a:pt x="2856560" y="58705"/>
                  <a:pt x="2802466" y="109841"/>
                  <a:pt x="2753605" y="173983"/>
                </a:cubicBezTo>
                <a:cubicBezTo>
                  <a:pt x="2755636" y="129208"/>
                  <a:pt x="2347027" y="46867"/>
                  <a:pt x="1905674" y="424510"/>
                </a:cubicBezTo>
                <a:cubicBezTo>
                  <a:pt x="1386347" y="868807"/>
                  <a:pt x="1545495" y="961961"/>
                  <a:pt x="0" y="1233098"/>
                </a:cubicBezTo>
                <a:cubicBezTo>
                  <a:pt x="1062338" y="1285779"/>
                  <a:pt x="3293252" y="980107"/>
                  <a:pt x="4511496" y="267276"/>
                </a:cubicBezTo>
                <a:lnTo>
                  <a:pt x="4561928" y="236218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99000">
                <a:schemeClr val="bg1">
                  <a:alpha val="50000"/>
                </a:schemeClr>
              </a:gs>
            </a:gsLst>
            <a:lin ang="10800000" scaled="1"/>
            <a:tileRect/>
          </a:gradFill>
          <a:ln w="507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>
          <a:xfrm>
            <a:off x="695960" y="360000"/>
            <a:ext cx="10800000" cy="720000"/>
          </a:xfrm>
          <a:prstGeom prst="rect">
            <a:avLst/>
          </a:prstGeom>
        </p:spPr>
        <p:txBody>
          <a:bodyPr vert="horz" wrap="square" lIns="0" tIns="0" rIns="0" bIns="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8"/>
            </p:custDataLst>
          </p:nvPr>
        </p:nvSpPr>
        <p:spPr>
          <a:xfrm>
            <a:off x="695960" y="1301749"/>
            <a:ext cx="10800000" cy="4873625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9"/>
            </p:custDataLst>
          </p:nvPr>
        </p:nvSpPr>
        <p:spPr>
          <a:xfrm>
            <a:off x="69596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0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1"/>
            </p:custDataLst>
          </p:nvPr>
        </p:nvSpPr>
        <p:spPr>
          <a:xfrm>
            <a:off x="8753983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8" name="KSO_TEMPLATE" hidden="1"/>
          <p:cNvSpPr/>
          <p:nvPr>
            <p:custDataLst>
              <p:tags r:id="rId22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100000"/>
        </a:lnSpc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38480" indent="-20637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98830" indent="-1619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30605" indent="-1492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35075" indent="-12700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04.xml"/><Relationship Id="rId3" Type="http://schemas.openxmlformats.org/officeDocument/2006/relationships/tags" Target="../tags/tag303.xml"/><Relationship Id="rId2" Type="http://schemas.openxmlformats.org/officeDocument/2006/relationships/tags" Target="../tags/tag302.xml"/><Relationship Id="rId1" Type="http://schemas.openxmlformats.org/officeDocument/2006/relationships/tags" Target="../tags/tag301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308.xml"/><Relationship Id="rId5" Type="http://schemas.openxmlformats.org/officeDocument/2006/relationships/tags" Target="../tags/tag307.xml"/><Relationship Id="rId4" Type="http://schemas.openxmlformats.org/officeDocument/2006/relationships/image" Target="../media/image2.png"/><Relationship Id="rId3" Type="http://schemas.openxmlformats.org/officeDocument/2006/relationships/tags" Target="../tags/tag306.xml"/><Relationship Id="rId2" Type="http://schemas.openxmlformats.org/officeDocument/2006/relationships/image" Target="../media/image1.png"/><Relationship Id="rId1" Type="http://schemas.openxmlformats.org/officeDocument/2006/relationships/tags" Target="../tags/tag305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312.xml"/><Relationship Id="rId5" Type="http://schemas.openxmlformats.org/officeDocument/2006/relationships/tags" Target="../tags/tag311.xml"/><Relationship Id="rId4" Type="http://schemas.openxmlformats.org/officeDocument/2006/relationships/image" Target="../media/image4.png"/><Relationship Id="rId3" Type="http://schemas.openxmlformats.org/officeDocument/2006/relationships/tags" Target="../tags/tag310.xml"/><Relationship Id="rId2" Type="http://schemas.openxmlformats.org/officeDocument/2006/relationships/image" Target="../media/image3.png"/><Relationship Id="rId1" Type="http://schemas.openxmlformats.org/officeDocument/2006/relationships/tags" Target="../tags/tag309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316.xml"/><Relationship Id="rId5" Type="http://schemas.openxmlformats.org/officeDocument/2006/relationships/tags" Target="../tags/tag315.xml"/><Relationship Id="rId4" Type="http://schemas.openxmlformats.org/officeDocument/2006/relationships/image" Target="../media/image6.png"/><Relationship Id="rId3" Type="http://schemas.openxmlformats.org/officeDocument/2006/relationships/tags" Target="../tags/tag314.xml"/><Relationship Id="rId2" Type="http://schemas.openxmlformats.org/officeDocument/2006/relationships/image" Target="../media/image5.webp"/><Relationship Id="rId1" Type="http://schemas.openxmlformats.org/officeDocument/2006/relationships/tags" Target="../tags/tag313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320.xml"/><Relationship Id="rId5" Type="http://schemas.openxmlformats.org/officeDocument/2006/relationships/tags" Target="../tags/tag319.xml"/><Relationship Id="rId4" Type="http://schemas.openxmlformats.org/officeDocument/2006/relationships/image" Target="../media/image8.png"/><Relationship Id="rId3" Type="http://schemas.openxmlformats.org/officeDocument/2006/relationships/tags" Target="../tags/tag318.xml"/><Relationship Id="rId2" Type="http://schemas.openxmlformats.org/officeDocument/2006/relationships/image" Target="../media/image7.png"/><Relationship Id="rId1" Type="http://schemas.openxmlformats.org/officeDocument/2006/relationships/tags" Target="../tags/tag3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标题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2044065" y="878840"/>
            <a:ext cx="8126730" cy="2061845"/>
          </a:xfrm>
        </p:spPr>
        <p:txBody>
          <a:bodyPr/>
          <a:lstStyle/>
          <a:p>
            <a:r>
              <a:rPr lang="zh-CN" altLang="en-US"/>
              <a:t>春风化雨</a:t>
            </a:r>
            <a:r>
              <a:rPr lang="en-US" altLang="zh-CN"/>
              <a:t> “</a:t>
            </a:r>
            <a:r>
              <a:rPr lang="zh-CN" altLang="en-US"/>
              <a:t>辅</a:t>
            </a:r>
            <a:r>
              <a:rPr lang="en-US" altLang="zh-CN"/>
              <a:t>”</a:t>
            </a:r>
            <a:r>
              <a:rPr lang="zh-CN" altLang="en-US"/>
              <a:t>润心田</a:t>
            </a:r>
            <a:endParaRPr lang="zh-CN" altLang="en-US"/>
          </a:p>
        </p:txBody>
      </p:sp>
      <p:sp>
        <p:nvSpPr>
          <p:cNvPr id="9" name="副标题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altLang="zh-CN" sz="2800"/>
              <a:t>***</a:t>
            </a:r>
            <a:r>
              <a:rPr lang="zh-CN" altLang="en-US" sz="2800"/>
              <a:t>学院辅导员办公室环境风采展示</a:t>
            </a:r>
            <a:endParaRPr lang="zh-CN" altLang="en-US" sz="2800"/>
          </a:p>
        </p:txBody>
      </p:sp>
      <p:sp>
        <p:nvSpPr>
          <p:cNvPr id="10" name="公司名"/>
          <p:cNvSpPr>
            <a:spLocks noGrp="1"/>
          </p:cNvSpPr>
          <p:nvPr>
            <p:ph type="body" sz="quarter" idx="17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zh-CN" altLang="en-US" sz="2000"/>
              <a:t>汇报人：某某某</a:t>
            </a:r>
            <a:endParaRPr lang="zh-CN" altLang="en-US" sz="2000"/>
          </a:p>
        </p:txBody>
      </p:sp>
    </p:spTree>
    <p:custDataLst>
      <p:tags r:id="rId4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64210" y="1808480"/>
            <a:ext cx="5355590" cy="39611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196330" y="1808480"/>
            <a:ext cx="5218430" cy="3961130"/>
          </a:xfrm>
          <a:prstGeom prst="rect">
            <a:avLst/>
          </a:prstGeom>
        </p:spPr>
      </p:pic>
      <p:sp>
        <p:nvSpPr>
          <p:cNvPr id="8" name="标题 7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 vert="horz" wrap="square" lIns="0" tIns="0" rIns="0" bIns="0" rtlCol="0" anchor="b">
            <a:norm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dirty="0">
                <a:sym typeface="+mn-ea"/>
              </a:rPr>
              <a:t>A太白湖校区教学楼</a:t>
            </a:r>
            <a:r>
              <a:rPr lang="en-US" altLang="zh-CN" dirty="0">
                <a:sym typeface="+mn-ea"/>
              </a:rPr>
              <a:t>***</a:t>
            </a:r>
            <a:r>
              <a:rPr lang="zh-CN" altLang="en-US" dirty="0">
                <a:sym typeface="+mn-ea"/>
              </a:rPr>
              <a:t>办公室全景</a:t>
            </a:r>
            <a:endParaRPr lang="zh-CN" altLang="en-US" dirty="0">
              <a:sym typeface="+mn-ea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54990" y="1691005"/>
            <a:ext cx="5524500" cy="41300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202680" y="1691005"/>
            <a:ext cx="5455920" cy="4130040"/>
          </a:xfrm>
          <a:prstGeom prst="rect">
            <a:avLst/>
          </a:prstGeom>
        </p:spPr>
      </p:pic>
      <p:sp>
        <p:nvSpPr>
          <p:cNvPr id="8" name="标题 7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 vert="horz" wrap="square" lIns="0" tIns="0" rIns="0" bIns="0" rtlCol="0" anchor="b">
            <a:norm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dirty="0">
                <a:sym typeface="+mn-ea"/>
              </a:rPr>
              <a:t>B日照校区办公楼</a:t>
            </a:r>
            <a:r>
              <a:rPr lang="en-US" altLang="zh-CN" dirty="0">
                <a:sym typeface="+mn-ea"/>
              </a:rPr>
              <a:t>***</a:t>
            </a:r>
            <a:r>
              <a:rPr lang="zh-CN" altLang="en-US" dirty="0">
                <a:sym typeface="+mn-ea"/>
              </a:rPr>
              <a:t>办公室全景</a:t>
            </a:r>
            <a:endParaRPr lang="zh-CN" altLang="en-US" dirty="0">
              <a:sym typeface="+mn-ea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/>
          <p:cNvPicPr/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81660" y="1691005"/>
            <a:ext cx="5368925" cy="421576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275705" y="1691005"/>
            <a:ext cx="5308600" cy="4215130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 vert="horz" wrap="square" lIns="0" tIns="0" rIns="0" bIns="0" rtlCol="0" anchor="b">
            <a:norm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dirty="0">
                <a:sym typeface="+mn-ea"/>
              </a:rPr>
              <a:t>1.某某某</a:t>
            </a:r>
            <a:endParaRPr lang="zh-CN" altLang="en-US" dirty="0">
              <a:sym typeface="+mn-ea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285865" y="1691005"/>
            <a:ext cx="5276215" cy="39395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561340" y="1691005"/>
            <a:ext cx="5474335" cy="3940175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 vert="horz" wrap="square" lIns="0" tIns="0" rIns="0" bIns="0" rtlCol="0" anchor="b">
            <a:norm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dirty="0">
                <a:sym typeface="+mn-ea"/>
              </a:rPr>
              <a:t>2.某某某</a:t>
            </a:r>
            <a:endParaRPr lang="zh-CN" altLang="en-US" dirty="0">
              <a:sym typeface="+mn-ea"/>
            </a:endParaRPr>
          </a:p>
        </p:txBody>
      </p:sp>
    </p:spTree>
    <p:custDataLst>
      <p:tags r:id="rId6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1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1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0.xml><?xml version="1.0" encoding="utf-8"?>
<p:tagLst xmlns:p="http://schemas.openxmlformats.org/presentationml/2006/main">
  <p:tag name="KSO_WM_UNIT_TYPE" val="i"/>
  <p:tag name="KSO_WM_UNIT_INDEX" val="11"/>
  <p:tag name="KSO_WM_BEAUTIFY_FLAG" val="#wm#"/>
  <p:tag name="KSO_WM_TAG_VERSION" val="3.0"/>
  <p:tag name="KSO_WM_UNIT_ID" val="_3*i*1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1.xml><?xml version="1.0" encoding="utf-8"?>
<p:tagLst xmlns:p="http://schemas.openxmlformats.org/presentationml/2006/main">
  <p:tag name="KSO_WM_UNIT_TYPE" val="i"/>
  <p:tag name="KSO_WM_UNIT_INDEX" val="12"/>
  <p:tag name="KSO_WM_BEAUTIFY_FLAG" val="#wm#"/>
  <p:tag name="KSO_WM_TAG_VERSION" val="3.0"/>
  <p:tag name="KSO_WM_UNIT_ID" val="_3*i*1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2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3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3.xml><?xml version="1.0" encoding="utf-8"?>
<p:tagLst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3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4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3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5.xml><?xml version="1.0" encoding="utf-8"?>
<p:tagLst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3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6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7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8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9.xml><?xml version="1.0" encoding="utf-8"?>
<p:tagLst xmlns:p="http://schemas.openxmlformats.org/presentationml/2006/main">
  <p:tag name="KSO_WM_UNIT_TYPE" val="i"/>
  <p:tag name="KSO_WM_UNIT_INDEX" val="15"/>
  <p:tag name="KSO_WM_BEAUTIFY_FLAG" val="#wm#"/>
  <p:tag name="KSO_WM_TAG_VERSION" val="3.0"/>
  <p:tag name="KSO_WM_UNIT_ID" val="_3*i*1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.xml><?xml version="1.0" encoding="utf-8"?>
<p:tagLst xmlns:p="http://schemas.openxmlformats.org/presentationml/2006/main">
  <p:tag name="KSO_WM_UNIT_TYPE" val="i"/>
  <p:tag name="KSO_WM_UNIT_INDEX" val="25"/>
  <p:tag name="KSO_WM_BEAUTIFY_FLAG" val="#wm#"/>
  <p:tag name="KSO_WM_TAG_VERSION" val="3.0"/>
  <p:tag name="KSO_WM_UNIT_ID" val="_1*i*2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0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标题"/>
  <p:tag name="KSO_WM_UNIT_ID" val="_3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1"/>
  <p:tag name="KSO_WM_UNIT_VALUE" val="4"/>
</p:tagLst>
</file>

<file path=ppt/tags/tag111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4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2.xml><?xml version="1.0" encoding="utf-8"?>
<p:tagLst xmlns:p="http://schemas.openxmlformats.org/presentationml/2006/main">
  <p:tag name="KSO_WM_UNIT_TYPE" val="i"/>
  <p:tag name="KSO_WM_UNIT_INDEX" val="69"/>
  <p:tag name="KSO_WM_BEAUTIFY_FLAG" val="#wm#"/>
  <p:tag name="KSO_WM_TAG_VERSION" val="3.0"/>
  <p:tag name="KSO_WM_UNIT_ID" val="_4*i*6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3.xml><?xml version="1.0" encoding="utf-8"?>
<p:tagLst xmlns:p="http://schemas.openxmlformats.org/presentationml/2006/main">
  <p:tag name="KSO_WM_UNIT_TYPE" val="i"/>
  <p:tag name="KSO_WM_UNIT_INDEX" val="46"/>
  <p:tag name="KSO_WM_BEAUTIFY_FLAG" val="#wm#"/>
  <p:tag name="KSO_WM_TAG_VERSION" val="3.0"/>
  <p:tag name="KSO_WM_UNIT_ID" val="_4*i*4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4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4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5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4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6.xml><?xml version="1.0" encoding="utf-8"?>
<p:tagLst xmlns:p="http://schemas.openxmlformats.org/presentationml/2006/main">
  <p:tag name="KSO_WM_UNIT_TYPE" val="i"/>
  <p:tag name="KSO_WM_UNIT_INDEX" val="16"/>
  <p:tag name="KSO_WM_BEAUTIFY_FLAG" val="#wm#"/>
  <p:tag name="KSO_WM_TAG_VERSION" val="3.0"/>
  <p:tag name="KSO_WM_UNIT_ID" val="_4*i*1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7.xml><?xml version="1.0" encoding="utf-8"?>
<p:tagLst xmlns:p="http://schemas.openxmlformats.org/presentationml/2006/main">
  <p:tag name="KSO_WM_UNIT_TYPE" val="i"/>
  <p:tag name="KSO_WM_UNIT_INDEX" val="13"/>
  <p:tag name="KSO_WM_BEAUTIFY_FLAG" val="#wm#"/>
  <p:tag name="KSO_WM_TAG_VERSION" val="3.0"/>
  <p:tag name="KSO_WM_UNIT_ID" val="_4*i*1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8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4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9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4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.xml><?xml version="1.0" encoding="utf-8"?>
<p:tagLst xmlns:p="http://schemas.openxmlformats.org/presentationml/2006/main">
  <p:tag name="KSO_WM_UNIT_TYPE" val="i"/>
  <p:tag name="KSO_WM_UNIT_INDEX" val="33"/>
  <p:tag name="KSO_WM_BEAUTIFY_FLAG" val="#wm#"/>
  <p:tag name="KSO_WM_TAG_VERSION" val="3.0"/>
  <p:tag name="KSO_WM_UNIT_ID" val="_1*i*3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0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4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1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4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2.xml><?xml version="1.0" encoding="utf-8"?>
<p:tagLst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4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3.xml><?xml version="1.0" encoding="utf-8"?>
<p:tagLst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4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4.xml><?xml version="1.0" encoding="utf-8"?>
<p:tagLst xmlns:p="http://schemas.openxmlformats.org/presentationml/2006/main">
  <p:tag name="KSO_WM_UNIT_TYPE" val="i"/>
  <p:tag name="KSO_WM_UNIT_INDEX" val="11"/>
  <p:tag name="KSO_WM_BEAUTIFY_FLAG" val="#wm#"/>
  <p:tag name="KSO_WM_TAG_VERSION" val="3.0"/>
  <p:tag name="KSO_WM_UNIT_ID" val="_4*i*1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5.xml><?xml version="1.0" encoding="utf-8"?>
<p:tagLst xmlns:p="http://schemas.openxmlformats.org/presentationml/2006/main">
  <p:tag name="KSO_WM_UNIT_TYPE" val="i"/>
  <p:tag name="KSO_WM_UNIT_INDEX" val="12"/>
  <p:tag name="KSO_WM_BEAUTIFY_FLAG" val="#wm#"/>
  <p:tag name="KSO_WM_TAG_VERSION" val="3.0"/>
  <p:tag name="KSO_WM_UNIT_ID" val="_4*i*1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6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4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7.xml><?xml version="1.0" encoding="utf-8"?>
<p:tagLst xmlns:p="http://schemas.openxmlformats.org/presentationml/2006/main">
  <p:tag name="KSO_WM_UNIT_TYPE" val="i"/>
  <p:tag name="KSO_WM_UNIT_INDEX" val="31"/>
  <p:tag name="KSO_WM_BEAUTIFY_FLAG" val="#wm#"/>
  <p:tag name="KSO_WM_TAG_VERSION" val="3.0"/>
  <p:tag name="KSO_WM_UNIT_ID" val="_4*i*3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8.xml><?xml version="1.0" encoding="utf-8"?>
<p:tagLst xmlns:p="http://schemas.openxmlformats.org/presentationml/2006/main">
  <p:tag name="KSO_WM_UNIT_TYPE" val="i"/>
  <p:tag name="KSO_WM_UNIT_INDEX" val="28"/>
  <p:tag name="KSO_WM_BEAUTIFY_FLAG" val="#wm#"/>
  <p:tag name="KSO_WM_TAG_VERSION" val="3.0"/>
  <p:tag name="KSO_WM_UNIT_ID" val="_4*i*2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9.xml><?xml version="1.0" encoding="utf-8"?>
<p:tagLst xmlns:p="http://schemas.openxmlformats.org/presentationml/2006/main">
  <p:tag name="KSO_WM_UNIT_TYPE" val="i"/>
  <p:tag name="KSO_WM_UNIT_INDEX" val="18"/>
  <p:tag name="KSO_WM_BEAUTIFY_FLAG" val="#wm#"/>
  <p:tag name="KSO_WM_TAG_VERSION" val="3.0"/>
  <p:tag name="KSO_WM_UNIT_ID" val="_4*i*1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.xml><?xml version="1.0" encoding="utf-8"?>
<p:tagLst xmlns:p="http://schemas.openxmlformats.org/presentationml/2006/main">
  <p:tag name="KSO_WM_UNIT_TYPE" val="i"/>
  <p:tag name="KSO_WM_UNIT_INDEX" val="34"/>
  <p:tag name="KSO_WM_BEAUTIFY_FLAG" val="#wm#"/>
  <p:tag name="KSO_WM_TAG_VERSION" val="3.0"/>
  <p:tag name="KSO_WM_UNIT_ID" val="_1*i*3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0.xml><?xml version="1.0" encoding="utf-8"?>
<p:tagLst xmlns:p="http://schemas.openxmlformats.org/presentationml/2006/main">
  <p:tag name="KSO_WM_UNIT_TYPE" val="i"/>
  <p:tag name="KSO_WM_UNIT_INDEX" val="19"/>
  <p:tag name="KSO_WM_BEAUTIFY_FLAG" val="#wm#"/>
  <p:tag name="KSO_WM_TAG_VERSION" val="3.0"/>
  <p:tag name="KSO_WM_UNIT_ID" val="_4*i*1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1.xml><?xml version="1.0" encoding="utf-8"?>
<p:tagLst xmlns:p="http://schemas.openxmlformats.org/presentationml/2006/main">
  <p:tag name="KSO_WM_UNIT_TYPE" val="i"/>
  <p:tag name="KSO_WM_UNIT_INDEX" val="17"/>
  <p:tag name="KSO_WM_BEAUTIFY_FLAG" val="#wm#"/>
  <p:tag name="KSO_WM_TAG_VERSION" val="3.0"/>
  <p:tag name="KSO_WM_UNIT_ID" val="_4*i*1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2.xml><?xml version="1.0" encoding="utf-8"?>
<p:tagLst xmlns:p="http://schemas.openxmlformats.org/presentationml/2006/main">
  <p:tag name="KSO_WM_UNIT_TYPE" val="i"/>
  <p:tag name="KSO_WM_UNIT_INDEX" val="63"/>
  <p:tag name="KSO_WM_BEAUTIFY_FLAG" val="#wm#"/>
  <p:tag name="KSO_WM_TAG_VERSION" val="3.0"/>
  <p:tag name="KSO_WM_UNIT_ID" val="_4*i*6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3.xml><?xml version="1.0" encoding="utf-8"?>
<p:tagLst xmlns:p="http://schemas.openxmlformats.org/presentationml/2006/main">
  <p:tag name="KSO_WM_UNIT_TYPE" val="i"/>
  <p:tag name="KSO_WM_UNIT_INDEX" val="15"/>
  <p:tag name="KSO_WM_BEAUTIFY_FLAG" val="#wm#"/>
  <p:tag name="KSO_WM_TAG_VERSION" val="3.0"/>
  <p:tag name="KSO_WM_UNIT_ID" val="_4*i*1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4.xml><?xml version="1.0" encoding="utf-8"?>
<p:tagLst xmlns:p="http://schemas.openxmlformats.org/presentationml/2006/main">
  <p:tag name="KSO_WM_UNIT_TYPE" val="i"/>
  <p:tag name="KSO_WM_UNIT_INDEX" val="64"/>
  <p:tag name="KSO_WM_BEAUTIFY_FLAG" val="#wm#"/>
  <p:tag name="KSO_WM_TAG_VERSION" val="3.0"/>
  <p:tag name="KSO_WM_UNIT_ID" val="_4*i*6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5.xml><?xml version="1.0" encoding="utf-8"?>
<p:tagLst xmlns:p="http://schemas.openxmlformats.org/presentationml/2006/main">
  <p:tag name="KSO_WM_UNIT_TYPE" val="i"/>
  <p:tag name="KSO_WM_UNIT_INDEX" val="14"/>
  <p:tag name="KSO_WM_BEAUTIFY_FLAG" val="#wm#"/>
  <p:tag name="KSO_WM_TAG_VERSION" val="3.0"/>
  <p:tag name="KSO_WM_UNIT_ID" val="_4*i*1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6.xml><?xml version="1.0" encoding="utf-8"?>
<p:tagLst xmlns:p="http://schemas.openxmlformats.org/presentationml/2006/main">
  <p:tag name="KSO_WM_UNIT_TYPE" val="i"/>
  <p:tag name="KSO_WM_UNIT_INDEX" val="65"/>
  <p:tag name="KSO_WM_BEAUTIFY_FLAG" val="#wm#"/>
  <p:tag name="KSO_WM_TAG_VERSION" val="3.0"/>
  <p:tag name="KSO_WM_UNIT_ID" val="_4*i*6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7.xml><?xml version="1.0" encoding="utf-8"?>
<p:tagLst xmlns:p="http://schemas.openxmlformats.org/presentationml/2006/main">
  <p:tag name="KSO_WM_UNIT_TYPE" val="i"/>
  <p:tag name="KSO_WM_UNIT_INDEX" val="24"/>
  <p:tag name="KSO_WM_BEAUTIFY_FLAG" val="#wm#"/>
  <p:tag name="KSO_WM_TAG_VERSION" val="3.0"/>
  <p:tag name="KSO_WM_UNIT_ID" val="_4*i*2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8.xml><?xml version="1.0" encoding="utf-8"?>
<p:tagLst xmlns:p="http://schemas.openxmlformats.org/presentationml/2006/main">
  <p:tag name="KSO_WM_UNIT_TYPE" val="i"/>
  <p:tag name="KSO_WM_UNIT_INDEX" val="22"/>
  <p:tag name="KSO_WM_BEAUTIFY_FLAG" val="#wm#"/>
  <p:tag name="KSO_WM_TAG_VERSION" val="3.0"/>
  <p:tag name="KSO_WM_UNIT_ID" val="_4*i*2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9.xml><?xml version="1.0" encoding="utf-8"?>
<p:tagLst xmlns:p="http://schemas.openxmlformats.org/presentationml/2006/main">
  <p:tag name="KSO_WM_UNIT_TYPE" val="i"/>
  <p:tag name="KSO_WM_UNIT_INDEX" val="40"/>
  <p:tag name="KSO_WM_BEAUTIFY_FLAG" val="#wm#"/>
  <p:tag name="KSO_WM_TAG_VERSION" val="3.0"/>
  <p:tag name="KSO_WM_UNIT_ID" val="_4*i*4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.xml><?xml version="1.0" encoding="utf-8"?>
<p:tagLst xmlns:p="http://schemas.openxmlformats.org/presentationml/2006/main">
  <p:tag name="KSO_WM_UNIT_TYPE" val="i"/>
  <p:tag name="KSO_WM_UNIT_INDEX" val="35"/>
  <p:tag name="KSO_WM_BEAUTIFY_FLAG" val="#wm#"/>
  <p:tag name="KSO_WM_TAG_VERSION" val="3.0"/>
  <p:tag name="KSO_WM_UNIT_ID" val="_1*i*3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0.xml><?xml version="1.0" encoding="utf-8"?>
<p:tagLst xmlns:p="http://schemas.openxmlformats.org/presentationml/2006/main">
  <p:tag name="KSO_WM_UNIT_TYPE" val="i"/>
  <p:tag name="KSO_WM_UNIT_INDEX" val="42"/>
  <p:tag name="KSO_WM_BEAUTIFY_FLAG" val="#wm#"/>
  <p:tag name="KSO_WM_TAG_VERSION" val="3.0"/>
  <p:tag name="KSO_WM_UNIT_ID" val="_4*i*4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1.xml><?xml version="1.0" encoding="utf-8"?>
<p:tagLst xmlns:p="http://schemas.openxmlformats.org/presentationml/2006/main">
  <p:tag name="KSO_WM_UNIT_TYPE" val="i"/>
  <p:tag name="KSO_WM_UNIT_INDEX" val="21"/>
  <p:tag name="KSO_WM_BEAUTIFY_FLAG" val="#wm#"/>
  <p:tag name="KSO_WM_TAG_VERSION" val="3.0"/>
  <p:tag name="KSO_WM_UNIT_ID" val="_4*i*2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2.xml><?xml version="1.0" encoding="utf-8"?>
<p:tagLst xmlns:p="http://schemas.openxmlformats.org/presentationml/2006/main">
  <p:tag name="KSO_WM_UNIT_TYPE" val="i"/>
  <p:tag name="KSO_WM_UNIT_INDEX" val="27"/>
  <p:tag name="KSO_WM_BEAUTIFY_FLAG" val="#wm#"/>
  <p:tag name="KSO_WM_TAG_VERSION" val="3.0"/>
  <p:tag name="KSO_WM_UNIT_ID" val="_4*i*2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3.xml><?xml version="1.0" encoding="utf-8"?>
<p:tagLst xmlns:p="http://schemas.openxmlformats.org/presentationml/2006/main">
  <p:tag name="KSO_WM_UNIT_TYPE" val="i"/>
  <p:tag name="KSO_WM_UNIT_INDEX" val="41"/>
  <p:tag name="KSO_WM_BEAUTIFY_FLAG" val="#wm#"/>
  <p:tag name="KSO_WM_TAG_VERSION" val="3.0"/>
  <p:tag name="KSO_WM_UNIT_ID" val="_4*i*4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4.xml><?xml version="1.0" encoding="utf-8"?>
<p:tagLst xmlns:p="http://schemas.openxmlformats.org/presentationml/2006/main">
  <p:tag name="KSO_WM_UNIT_TYPE" val="i"/>
  <p:tag name="KSO_WM_UNIT_INDEX" val="29"/>
  <p:tag name="KSO_WM_BEAUTIFY_FLAG" val="#wm#"/>
  <p:tag name="KSO_WM_TAG_VERSION" val="3.0"/>
  <p:tag name="KSO_WM_UNIT_ID" val="_4*i*2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5.xml><?xml version="1.0" encoding="utf-8"?>
<p:tagLst xmlns:p="http://schemas.openxmlformats.org/presentationml/2006/main">
  <p:tag name="KSO_WM_UNIT_TYPE" val="i"/>
  <p:tag name="KSO_WM_UNIT_INDEX" val="30"/>
  <p:tag name="KSO_WM_BEAUTIFY_FLAG" val="#wm#"/>
  <p:tag name="KSO_WM_TAG_VERSION" val="3.0"/>
  <p:tag name="KSO_WM_UNIT_ID" val="_4*i*3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6.xml><?xml version="1.0" encoding="utf-8"?>
<p:tagLst xmlns:p="http://schemas.openxmlformats.org/presentationml/2006/main">
  <p:tag name="KSO_WM_UNIT_TYPE" val="i"/>
  <p:tag name="KSO_WM_UNIT_INDEX" val="52"/>
  <p:tag name="KSO_WM_BEAUTIFY_FLAG" val="#wm#"/>
  <p:tag name="KSO_WM_TAG_VERSION" val="3.0"/>
  <p:tag name="KSO_WM_UNIT_ID" val="_4*i*5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7.xml><?xml version="1.0" encoding="utf-8"?>
<p:tagLst xmlns:p="http://schemas.openxmlformats.org/presentationml/2006/main">
  <p:tag name="KSO_WM_UNIT_TYPE" val="i"/>
  <p:tag name="KSO_WM_UNIT_INDEX" val="25"/>
  <p:tag name="KSO_WM_BEAUTIFY_FLAG" val="#wm#"/>
  <p:tag name="KSO_WM_TAG_VERSION" val="3.0"/>
  <p:tag name="KSO_WM_UNIT_ID" val="_4*i*2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8.xml><?xml version="1.0" encoding="utf-8"?>
<p:tagLst xmlns:p="http://schemas.openxmlformats.org/presentationml/2006/main">
  <p:tag name="KSO_WM_UNIT_TYPE" val="i"/>
  <p:tag name="KSO_WM_UNIT_INDEX" val="53"/>
  <p:tag name="KSO_WM_BEAUTIFY_FLAG" val="#wm#"/>
  <p:tag name="KSO_WM_TAG_VERSION" val="3.0"/>
  <p:tag name="KSO_WM_UNIT_ID" val="_4*i*5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9.xml><?xml version="1.0" encoding="utf-8"?>
<p:tagLst xmlns:p="http://schemas.openxmlformats.org/presentationml/2006/main">
  <p:tag name="KSO_WM_UNIT_TYPE" val="i"/>
  <p:tag name="KSO_WM_UNIT_INDEX" val="37"/>
  <p:tag name="KSO_WM_BEAUTIFY_FLAG" val="#wm#"/>
  <p:tag name="KSO_WM_TAG_VERSION" val="3.0"/>
  <p:tag name="KSO_WM_UNIT_ID" val="_4*i*3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.xml><?xml version="1.0" encoding="utf-8"?>
<p:tagLst xmlns:p="http://schemas.openxmlformats.org/presentationml/2006/main">
  <p:tag name="KSO_WM_UNIT_TYPE" val="i"/>
  <p:tag name="KSO_WM_UNIT_INDEX" val="36"/>
  <p:tag name="KSO_WM_BEAUTIFY_FLAG" val="#wm#"/>
  <p:tag name="KSO_WM_TAG_VERSION" val="3.0"/>
  <p:tag name="KSO_WM_UNIT_ID" val="_1*i*3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0.xml><?xml version="1.0" encoding="utf-8"?>
<p:tagLst xmlns:p="http://schemas.openxmlformats.org/presentationml/2006/main">
  <p:tag name="KSO_WM_UNIT_TYPE" val="i"/>
  <p:tag name="KSO_WM_UNIT_INDEX" val="38"/>
  <p:tag name="KSO_WM_BEAUTIFY_FLAG" val="#wm#"/>
  <p:tag name="KSO_WM_TAG_VERSION" val="3.0"/>
  <p:tag name="KSO_WM_UNIT_ID" val="_4*i*3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1.xml><?xml version="1.0" encoding="utf-8"?>
<p:tagLst xmlns:p="http://schemas.openxmlformats.org/presentationml/2006/main">
  <p:tag name="KSO_WM_UNIT_TYPE" val="i"/>
  <p:tag name="KSO_WM_UNIT_INDEX" val="43"/>
  <p:tag name="KSO_WM_BEAUTIFY_FLAG" val="#wm#"/>
  <p:tag name="KSO_WM_TAG_VERSION" val="3.0"/>
  <p:tag name="KSO_WM_UNIT_ID" val="_4*i*4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2.xml><?xml version="1.0" encoding="utf-8"?>
<p:tagLst xmlns:p="http://schemas.openxmlformats.org/presentationml/2006/main">
  <p:tag name="KSO_WM_UNIT_TYPE" val="i"/>
  <p:tag name="KSO_WM_UNIT_INDEX" val="51"/>
  <p:tag name="KSO_WM_BEAUTIFY_FLAG" val="#wm#"/>
  <p:tag name="KSO_WM_TAG_VERSION" val="3.0"/>
  <p:tag name="KSO_WM_UNIT_ID" val="_4*i*5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3.xml><?xml version="1.0" encoding="utf-8"?>
<p:tagLst xmlns:p="http://schemas.openxmlformats.org/presentationml/2006/main">
  <p:tag name="KSO_WM_UNIT_TYPE" val="i"/>
  <p:tag name="KSO_WM_UNIT_INDEX" val="26"/>
  <p:tag name="KSO_WM_BEAUTIFY_FLAG" val="#wm#"/>
  <p:tag name="KSO_WM_TAG_VERSION" val="3.0"/>
  <p:tag name="KSO_WM_UNIT_ID" val="_4*i*2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4.xml><?xml version="1.0" encoding="utf-8"?>
<p:tagLst xmlns:p="http://schemas.openxmlformats.org/presentationml/2006/main">
  <p:tag name="KSO_WM_UNIT_TYPE" val="i"/>
  <p:tag name="KSO_WM_UNIT_INDEX" val="20"/>
  <p:tag name="KSO_WM_BEAUTIFY_FLAG" val="#wm#"/>
  <p:tag name="KSO_WM_TAG_VERSION" val="3.0"/>
  <p:tag name="KSO_WM_UNIT_ID" val="_4*i*2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5.xml><?xml version="1.0" encoding="utf-8"?>
<p:tagLst xmlns:p="http://schemas.openxmlformats.org/presentationml/2006/main">
  <p:tag name="KSO_WM_UNIT_TYPE" val="i"/>
  <p:tag name="KSO_WM_UNIT_INDEX" val="50"/>
  <p:tag name="KSO_WM_BEAUTIFY_FLAG" val="#wm#"/>
  <p:tag name="KSO_WM_TAG_VERSION" val="3.0"/>
  <p:tag name="KSO_WM_UNIT_ID" val="_4*i*5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6.xml><?xml version="1.0" encoding="utf-8"?>
<p:tagLst xmlns:p="http://schemas.openxmlformats.org/presentationml/2006/main">
  <p:tag name="KSO_WM_UNIT_TYPE" val="i"/>
  <p:tag name="KSO_WM_UNIT_INDEX" val="23"/>
  <p:tag name="KSO_WM_BEAUTIFY_FLAG" val="#wm#"/>
  <p:tag name="KSO_WM_TAG_VERSION" val="3.0"/>
  <p:tag name="KSO_WM_UNIT_ID" val="_4*i*2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7.xml><?xml version="1.0" encoding="utf-8"?>
<p:tagLst xmlns:p="http://schemas.openxmlformats.org/presentationml/2006/main">
  <p:tag name="KSO_WM_UNIT_TYPE" val="i"/>
  <p:tag name="KSO_WM_UNIT_INDEX" val="56"/>
  <p:tag name="KSO_WM_BEAUTIFY_FLAG" val="#wm#"/>
  <p:tag name="KSO_WM_TAG_VERSION" val="3.0"/>
  <p:tag name="KSO_WM_UNIT_ID" val="_4*i*5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8.xml><?xml version="1.0" encoding="utf-8"?>
<p:tagLst xmlns:p="http://schemas.openxmlformats.org/presentationml/2006/main">
  <p:tag name="KSO_WM_UNIT_TYPE" val="i"/>
  <p:tag name="KSO_WM_UNIT_INDEX" val="55"/>
  <p:tag name="KSO_WM_BEAUTIFY_FLAG" val="#wm#"/>
  <p:tag name="KSO_WM_TAG_VERSION" val="3.0"/>
  <p:tag name="KSO_WM_UNIT_ID" val="_4*i*5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9.xml><?xml version="1.0" encoding="utf-8"?>
<p:tagLst xmlns:p="http://schemas.openxmlformats.org/presentationml/2006/main">
  <p:tag name="KSO_WM_UNIT_TYPE" val="i"/>
  <p:tag name="KSO_WM_UNIT_INDEX" val="57"/>
  <p:tag name="KSO_WM_BEAUTIFY_FLAG" val="#wm#"/>
  <p:tag name="KSO_WM_TAG_VERSION" val="3.0"/>
  <p:tag name="KSO_WM_UNIT_ID" val="_4*i*5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.xml><?xml version="1.0" encoding="utf-8"?>
<p:tagLst xmlns:p="http://schemas.openxmlformats.org/presentationml/2006/main">
  <p:tag name="KSO_WM_UNIT_TYPE" val="i"/>
  <p:tag name="KSO_WM_UNIT_INDEX" val="28"/>
  <p:tag name="KSO_WM_BEAUTIFY_FLAG" val="#wm#"/>
  <p:tag name="KSO_WM_TAG_VERSION" val="3.0"/>
  <p:tag name="KSO_WM_UNIT_ID" val="_1*i*2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0.xml><?xml version="1.0" encoding="utf-8"?>
<p:tagLst xmlns:p="http://schemas.openxmlformats.org/presentationml/2006/main">
  <p:tag name="KSO_WM_UNIT_TYPE" val="i"/>
  <p:tag name="KSO_WM_UNIT_INDEX" val="54"/>
  <p:tag name="KSO_WM_BEAUTIFY_FLAG" val="#wm#"/>
  <p:tag name="KSO_WM_TAG_VERSION" val="3.0"/>
  <p:tag name="KSO_WM_UNIT_ID" val="_4*i*5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1.xml><?xml version="1.0" encoding="utf-8"?>
<p:tagLst xmlns:p="http://schemas.openxmlformats.org/presentationml/2006/main">
  <p:tag name="KSO_WM_UNIT_TYPE" val="i"/>
  <p:tag name="KSO_WM_UNIT_INDEX" val="35"/>
  <p:tag name="KSO_WM_BEAUTIFY_FLAG" val="#wm#"/>
  <p:tag name="KSO_WM_TAG_VERSION" val="3.0"/>
  <p:tag name="KSO_WM_UNIT_ID" val="_4*i*3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2.xml><?xml version="1.0" encoding="utf-8"?>
<p:tagLst xmlns:p="http://schemas.openxmlformats.org/presentationml/2006/main">
  <p:tag name="KSO_WM_UNIT_TYPE" val="i"/>
  <p:tag name="KSO_WM_UNIT_INDEX" val="45"/>
  <p:tag name="KSO_WM_BEAUTIFY_FLAG" val="#wm#"/>
  <p:tag name="KSO_WM_TAG_VERSION" val="3.0"/>
  <p:tag name="KSO_WM_UNIT_ID" val="_4*i*4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3.xml><?xml version="1.0" encoding="utf-8"?>
<p:tagLst xmlns:p="http://schemas.openxmlformats.org/presentationml/2006/main">
  <p:tag name="KSO_WM_UNIT_TYPE" val="i"/>
  <p:tag name="KSO_WM_UNIT_INDEX" val="36"/>
  <p:tag name="KSO_WM_BEAUTIFY_FLAG" val="#wm#"/>
  <p:tag name="KSO_WM_TAG_VERSION" val="3.0"/>
  <p:tag name="KSO_WM_UNIT_ID" val="_4*i*3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4.xml><?xml version="1.0" encoding="utf-8"?>
<p:tagLst xmlns:p="http://schemas.openxmlformats.org/presentationml/2006/main">
  <p:tag name="KSO_WM_UNIT_TYPE" val="i"/>
  <p:tag name="KSO_WM_UNIT_INDEX" val="44"/>
  <p:tag name="KSO_WM_BEAUTIFY_FLAG" val="#wm#"/>
  <p:tag name="KSO_WM_TAG_VERSION" val="3.0"/>
  <p:tag name="KSO_WM_UNIT_ID" val="_4*i*4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5.xml><?xml version="1.0" encoding="utf-8"?>
<p:tagLst xmlns:p="http://schemas.openxmlformats.org/presentationml/2006/main">
  <p:tag name="KSO_WM_UNIT_TYPE" val="i"/>
  <p:tag name="KSO_WM_UNIT_INDEX" val="33"/>
  <p:tag name="KSO_WM_BEAUTIFY_FLAG" val="#wm#"/>
  <p:tag name="KSO_WM_TAG_VERSION" val="3.0"/>
  <p:tag name="KSO_WM_UNIT_ID" val="_4*i*3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6.xml><?xml version="1.0" encoding="utf-8"?>
<p:tagLst xmlns:p="http://schemas.openxmlformats.org/presentationml/2006/main">
  <p:tag name="KSO_WM_UNIT_TYPE" val="i"/>
  <p:tag name="KSO_WM_UNIT_INDEX" val="34"/>
  <p:tag name="KSO_WM_BEAUTIFY_FLAG" val="#wm#"/>
  <p:tag name="KSO_WM_TAG_VERSION" val="3.0"/>
  <p:tag name="KSO_WM_UNIT_ID" val="_4*i*3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7.xml><?xml version="1.0" encoding="utf-8"?>
<p:tagLst xmlns:p="http://schemas.openxmlformats.org/presentationml/2006/main">
  <p:tag name="KSO_WM_UNIT_TYPE" val="i"/>
  <p:tag name="KSO_WM_UNIT_INDEX" val="48"/>
  <p:tag name="KSO_WM_BEAUTIFY_FLAG" val="#wm#"/>
  <p:tag name="KSO_WM_TAG_VERSION" val="3.0"/>
  <p:tag name="KSO_WM_UNIT_ID" val="_4*i*4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8.xml><?xml version="1.0" encoding="utf-8"?>
<p:tagLst xmlns:p="http://schemas.openxmlformats.org/presentationml/2006/main">
  <p:tag name="KSO_WM_UNIT_TYPE" val="i"/>
  <p:tag name="KSO_WM_UNIT_INDEX" val="39"/>
  <p:tag name="KSO_WM_BEAUTIFY_FLAG" val="#wm#"/>
  <p:tag name="KSO_WM_TAG_VERSION" val="3.0"/>
  <p:tag name="KSO_WM_UNIT_ID" val="_4*i*3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9.xml><?xml version="1.0" encoding="utf-8"?>
<p:tagLst xmlns:p="http://schemas.openxmlformats.org/presentationml/2006/main">
  <p:tag name="KSO_WM_UNIT_TYPE" val="i"/>
  <p:tag name="KSO_WM_UNIT_INDEX" val="47"/>
  <p:tag name="KSO_WM_BEAUTIFY_FLAG" val="#wm#"/>
  <p:tag name="KSO_WM_TAG_VERSION" val="3.0"/>
  <p:tag name="KSO_WM_UNIT_ID" val="_4*i*4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7.xml><?xml version="1.0" encoding="utf-8"?>
<p:tagLst xmlns:p="http://schemas.openxmlformats.org/presentationml/2006/main">
  <p:tag name="KSO_WM_UNIT_TYPE" val="i"/>
  <p:tag name="KSO_WM_UNIT_INDEX" val="27"/>
  <p:tag name="KSO_WM_BEAUTIFY_FLAG" val="#wm#"/>
  <p:tag name="KSO_WM_TAG_VERSION" val="3.0"/>
  <p:tag name="KSO_WM_UNIT_ID" val="_1*i*2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70.xml><?xml version="1.0" encoding="utf-8"?>
<p:tagLst xmlns:p="http://schemas.openxmlformats.org/presentationml/2006/main">
  <p:tag name="KSO_WM_UNIT_TYPE" val="i"/>
  <p:tag name="KSO_WM_UNIT_INDEX" val="49"/>
  <p:tag name="KSO_WM_BEAUTIFY_FLAG" val="#wm#"/>
  <p:tag name="KSO_WM_TAG_VERSION" val="3.0"/>
  <p:tag name="KSO_WM_UNIT_ID" val="_4*i*4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71.xml><?xml version="1.0" encoding="utf-8"?>
<p:tagLst xmlns:p="http://schemas.openxmlformats.org/presentationml/2006/main">
  <p:tag name="KSO_WM_UNIT_TYPE" val="i"/>
  <p:tag name="KSO_WM_UNIT_INDEX" val="32"/>
  <p:tag name="KSO_WM_BEAUTIFY_FLAG" val="#wm#"/>
  <p:tag name="KSO_WM_TAG_VERSION" val="3.0"/>
  <p:tag name="KSO_WM_UNIT_ID" val="_4*i*3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72.xml><?xml version="1.0" encoding="utf-8"?>
<p:tagLst xmlns:p="http://schemas.openxmlformats.org/presentationml/2006/main">
  <p:tag name="KSO_WM_UNIT_TYPE" val="i"/>
  <p:tag name="KSO_WM_UNIT_INDEX" val="62"/>
  <p:tag name="KSO_WM_BEAUTIFY_FLAG" val="#wm#"/>
  <p:tag name="KSO_WM_TAG_VERSION" val="3.0"/>
  <p:tag name="KSO_WM_UNIT_ID" val="_4*i*6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73.xml><?xml version="1.0" encoding="utf-8"?>
<p:tagLst xmlns:p="http://schemas.openxmlformats.org/presentationml/2006/main">
  <p:tag name="KSO_WM_UNIT_TYPE" val="i"/>
  <p:tag name="KSO_WM_UNIT_INDEX" val="68"/>
  <p:tag name="KSO_WM_BEAUTIFY_FLAG" val="#wm#"/>
  <p:tag name="KSO_WM_TAG_VERSION" val="3.0"/>
  <p:tag name="KSO_WM_UNIT_ID" val="_4*i*6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74.xml><?xml version="1.0" encoding="utf-8"?>
<p:tagLst xmlns:p="http://schemas.openxmlformats.org/presentationml/2006/main">
  <p:tag name="KSO_WM_UNIT_TYPE" val="i"/>
  <p:tag name="KSO_WM_UNIT_INDEX" val="58"/>
  <p:tag name="KSO_WM_BEAUTIFY_FLAG" val="#wm#"/>
  <p:tag name="KSO_WM_TAG_VERSION" val="3.0"/>
  <p:tag name="KSO_WM_UNIT_ID" val="_4*i*5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75.xml><?xml version="1.0" encoding="utf-8"?>
<p:tagLst xmlns:p="http://schemas.openxmlformats.org/presentationml/2006/main">
  <p:tag name="KSO_WM_UNIT_TYPE" val="i"/>
  <p:tag name="KSO_WM_UNIT_INDEX" val="70"/>
  <p:tag name="KSO_WM_BEAUTIFY_FLAG" val="#wm#"/>
  <p:tag name="KSO_WM_TAG_VERSION" val="3.0"/>
  <p:tag name="KSO_WM_UNIT_ID" val="_4*i*7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76.xml><?xml version="1.0" encoding="utf-8"?>
<p:tagLst xmlns:p="http://schemas.openxmlformats.org/presentationml/2006/main">
  <p:tag name="KSO_WM_UNIT_TYPE" val="i"/>
  <p:tag name="KSO_WM_UNIT_INDEX" val="71"/>
  <p:tag name="KSO_WM_BEAUTIFY_FLAG" val="#wm#"/>
  <p:tag name="KSO_WM_TAG_VERSION" val="3.0"/>
  <p:tag name="KSO_WM_UNIT_ID" val="_4*i*7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77.xml><?xml version="1.0" encoding="utf-8"?>
<p:tagLst xmlns:p="http://schemas.openxmlformats.org/presentationml/2006/main">
  <p:tag name="KSO_WM_UNIT_TYPE" val="i"/>
  <p:tag name="KSO_WM_UNIT_INDEX" val="59"/>
  <p:tag name="KSO_WM_BEAUTIFY_FLAG" val="#wm#"/>
  <p:tag name="KSO_WM_TAG_VERSION" val="3.0"/>
  <p:tag name="KSO_WM_UNIT_ID" val="_4*i*5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78.xml><?xml version="1.0" encoding="utf-8"?>
<p:tagLst xmlns:p="http://schemas.openxmlformats.org/presentationml/2006/main">
  <p:tag name="KSO_WM_UNIT_TYPE" val="i"/>
  <p:tag name="KSO_WM_UNIT_INDEX" val="60"/>
  <p:tag name="KSO_WM_BEAUTIFY_FLAG" val="#wm#"/>
  <p:tag name="KSO_WM_TAG_VERSION" val="3.0"/>
  <p:tag name="KSO_WM_UNIT_ID" val="_4*i*6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79.xml><?xml version="1.0" encoding="utf-8"?>
<p:tagLst xmlns:p="http://schemas.openxmlformats.org/presentationml/2006/main">
  <p:tag name="KSO_WM_UNIT_TYPE" val="i"/>
  <p:tag name="KSO_WM_UNIT_INDEX" val="61"/>
  <p:tag name="KSO_WM_BEAUTIFY_FLAG" val="#wm#"/>
  <p:tag name="KSO_WM_TAG_VERSION" val="3.0"/>
  <p:tag name="KSO_WM_UNIT_ID" val="_4*i*6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8.xml><?xml version="1.0" encoding="utf-8"?>
<p:tagLst xmlns:p="http://schemas.openxmlformats.org/presentationml/2006/main">
  <p:tag name="KSO_WM_UNIT_TYPE" val="i"/>
  <p:tag name="KSO_WM_UNIT_INDEX" val="23"/>
  <p:tag name="KSO_WM_BEAUTIFY_FLAG" val="#wm#"/>
  <p:tag name="KSO_WM_TAG_VERSION" val="3.0"/>
  <p:tag name="KSO_WM_UNIT_ID" val="_1*i*2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80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81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82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83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4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184.xml><?xml version="1.0" encoding="utf-8"?>
<p:tagLst xmlns:p="http://schemas.openxmlformats.org/presentationml/2006/main">
  <p:tag name="KSO_WM_UNIT_TYPE" val="b"/>
  <p:tag name="KSO_WM_UNIT_INDEX" val="1"/>
  <p:tag name="KSO_WM_BEAUTIFY_FLAG" val="#wm#"/>
  <p:tag name="KSO_WM_TAG_VERSION" val="3.0"/>
  <p:tag name="KSO_WM_UNIT_PRESET_TEXT" val="单击此处编辑副标题"/>
  <p:tag name="KSO_WM_UNIT_ID" val="_4*b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185.xml><?xml version="1.0" encoding="utf-8"?>
<p:tagLst xmlns:p="http://schemas.openxmlformats.org/presentationml/2006/main">
  <p:tag name="KSO_WM_UNIT_TYPE" val="e"/>
  <p:tag name="KSO_WM_UNIT_INDEX" val="1"/>
  <p:tag name="KSO_WM_BEAUTIFY_FLAG" val="#wm#"/>
  <p:tag name="KSO_WM_TAG_VERSION" val="3.0"/>
  <p:tag name="KSO_WM_UNIT_PRESET_TEXT" val="节编号"/>
  <p:tag name="KSO_WM_UNIT_ID" val="_4*e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86.xml><?xml version="1.0" encoding="utf-8"?>
<p:tagLst xmlns:p="http://schemas.openxmlformats.org/presentationml/2006/main">
  <p:tag name="KSO_WM_UNIT_TYPE" val="i"/>
  <p:tag name="KSO_WM_UNIT_INDEX" val="67"/>
  <p:tag name="KSO_WM_BEAUTIFY_FLAG" val="#wm#"/>
  <p:tag name="KSO_WM_TAG_VERSION" val="3.0"/>
  <p:tag name="KSO_WM_UNIT_ID" val="_4*i*6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87.xml><?xml version="1.0" encoding="utf-8"?>
<p:tagLst xmlns:p="http://schemas.openxmlformats.org/presentationml/2006/main">
  <p:tag name="KSO_WM_UNIT_TYPE" val="i"/>
  <p:tag name="KSO_WM_UNIT_INDEX" val="66"/>
  <p:tag name="KSO_WM_BEAUTIFY_FLAG" val="#wm#"/>
  <p:tag name="KSO_WM_TAG_VERSION" val="3.0"/>
  <p:tag name="KSO_WM_UNIT_ID" val="_4*i*6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88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5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189.xml><?xml version="1.0" encoding="utf-8"?>
<p:tagLst xmlns:p="http://schemas.openxmlformats.org/presentationml/2006/main">
  <p:tag name="KSO_WM_UNIT_TYPE" val="f"/>
  <p:tag name="KSO_WM_UNIT_SUBTYPE" val="a"/>
  <p:tag name="KSO_WM_UNIT_INDEX" val="1"/>
  <p:tag name="KSO_WM_BEAUTIFY_FLAG" val="#wm#"/>
  <p:tag name="KSO_WM_TAG_VERSION" val="3.0"/>
  <p:tag name="KSO_WM_UNIT_PRESET_TEXT" val="单击此处编辑母版文本样式&#10;第二级&#10;第三级&#10;第四级&#10;第五级"/>
  <p:tag name="KSO_WM_UNIT_ID" val="_5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TEXT_LAYER_COUNT" val="1"/>
</p:tagLst>
</file>

<file path=ppt/tags/tag19.xml><?xml version="1.0" encoding="utf-8"?>
<p:tagLst xmlns:p="http://schemas.openxmlformats.org/presentationml/2006/main">
  <p:tag name="KSO_WM_UNIT_TYPE" val="i"/>
  <p:tag name="KSO_WM_UNIT_INDEX" val="20"/>
  <p:tag name="KSO_WM_BEAUTIFY_FLAG" val="#wm#"/>
  <p:tag name="KSO_WM_TAG_VERSION" val="3.0"/>
  <p:tag name="KSO_WM_UNIT_ID" val="_1*i*2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90.xml><?xml version="1.0" encoding="utf-8"?>
<p:tagLst xmlns:p="http://schemas.openxmlformats.org/presentationml/2006/main">
  <p:tag name="KSO_WM_UNIT_TYPE" val="f"/>
  <p:tag name="KSO_WM_UNIT_SUBTYPE" val="a"/>
  <p:tag name="KSO_WM_UNIT_INDEX" val="2"/>
  <p:tag name="KSO_WM_BEAUTIFY_FLAG" val="#wm#"/>
  <p:tag name="KSO_WM_TAG_VERSION" val="3.0"/>
  <p:tag name="KSO_WM_UNIT_PRESET_TEXT" val="单击此处编辑母版文本样式&#10;第二级&#10;第三级&#10;第四级&#10;第五级"/>
  <p:tag name="KSO_WM_UNIT_ID" val="_5*f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TEXT_LAYER_COUNT" val="1"/>
</p:tagLst>
</file>

<file path=ppt/tags/tag191.xml><?xml version="1.0" encoding="utf-8"?>
<p:tagLst xmlns:p="http://schemas.openxmlformats.org/presentationml/2006/main">
  <p:tag name="KSO_WM_UNIT_ID" val="_5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92.xml><?xml version="1.0" encoding="utf-8"?>
<p:tagLst xmlns:p="http://schemas.openxmlformats.org/presentationml/2006/main">
  <p:tag name="KSO_WM_UNIT_ID" val="_5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93.xml><?xml version="1.0" encoding="utf-8"?>
<p:tagLst xmlns:p="http://schemas.openxmlformats.org/presentationml/2006/main">
  <p:tag name="KSO_WM_UNIT_ID" val="_5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94.xml><?xml version="1.0" encoding="utf-8"?>
<p:tagLst xmlns:p="http://schemas.openxmlformats.org/presentationml/2006/main">
  <p:tag name="KSO_WM_UNIT_TYPE" val="h_a"/>
  <p:tag name="KSO_WM_UNIT_INDEX" val="1_1"/>
  <p:tag name="KSO_WM_BEAUTIFY_FLAG" val="#wm#"/>
  <p:tag name="KSO_WM_TAG_VERSION" val="3.0"/>
  <p:tag name="KSO_WM_UNIT_PRESET_TEXT" val="单击此处编辑母版标题样式"/>
  <p:tag name="KSO_WM_UNIT_ID" val="_6*h_a*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"/>
  <p:tag name="KSO_WM_UNIT_ISCONTENTSTITLE" val="0"/>
</p:tagLst>
</file>

<file path=ppt/tags/tag195.xml><?xml version="1.0" encoding="utf-8"?>
<p:tagLst xmlns:p="http://schemas.openxmlformats.org/presentationml/2006/main">
  <p:tag name="KSO_WM_UNIT_TYPE" val="h_f"/>
  <p:tag name="KSO_WM_UNIT_SUBTYPE" val="a"/>
  <p:tag name="KSO_WM_UNIT_INDEX" val="1_1"/>
  <p:tag name="KSO_WM_BEAUTIFY_FLAG" val="#wm#"/>
  <p:tag name="KSO_WM_TAG_VERSION" val="3.0"/>
  <p:tag name="KSO_WM_UNIT_PRESET_TEXT" val="单击此处编辑母版文本样式&#10;第二级&#10;第三级&#10;第四级&#10;第五级"/>
  <p:tag name="KSO_WM_UNIT_ID" val="_6*h_f*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"/>
  <p:tag name="KSO_WM_UNIT_TEXT_LAYER_COUNT" val="1"/>
</p:tagLst>
</file>

<file path=ppt/tags/tag196.xml><?xml version="1.0" encoding="utf-8"?>
<p:tagLst xmlns:p="http://schemas.openxmlformats.org/presentationml/2006/main">
  <p:tag name="KSO_WM_UNIT_TYPE" val="h_a"/>
  <p:tag name="KSO_WM_UNIT_INDEX" val="2_1"/>
  <p:tag name="KSO_WM_BEAUTIFY_FLAG" val="#wm#"/>
  <p:tag name="KSO_WM_TAG_VERSION" val="3.0"/>
  <p:tag name="KSO_WM_UNIT_PRESET_TEXT" val="单击此处编辑母版标题样式"/>
  <p:tag name="KSO_WM_UNIT_ID" val="_6*h_a*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"/>
  <p:tag name="KSO_WM_UNIT_ISCONTENTSTITLE" val="0"/>
</p:tagLst>
</file>

<file path=ppt/tags/tag197.xml><?xml version="1.0" encoding="utf-8"?>
<p:tagLst xmlns:p="http://schemas.openxmlformats.org/presentationml/2006/main">
  <p:tag name="KSO_WM_UNIT_TYPE" val="h_f"/>
  <p:tag name="KSO_WM_UNIT_SUBTYPE" val="a"/>
  <p:tag name="KSO_WM_UNIT_INDEX" val="2_1"/>
  <p:tag name="KSO_WM_BEAUTIFY_FLAG" val="#wm#"/>
  <p:tag name="KSO_WM_TAG_VERSION" val="3.0"/>
  <p:tag name="KSO_WM_UNIT_PRESET_TEXT" val="单击此处编辑母版文本样式&#10;第二级&#10;第三级&#10;第四级&#10;第五级"/>
  <p:tag name="KSO_WM_UNIT_ID" val="_6*h_f*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"/>
  <p:tag name="KSO_WM_UNIT_TEXT_LAYER_COUNT" val="1"/>
</p:tagLst>
</file>

<file path=ppt/tags/tag198.xml><?xml version="1.0" encoding="utf-8"?>
<p:tagLst xmlns:p="http://schemas.openxmlformats.org/presentationml/2006/main">
  <p:tag name="KSO_WM_UNIT_ID" val="_6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99.xml><?xml version="1.0" encoding="utf-8"?>
<p:tagLst xmlns:p="http://schemas.openxmlformats.org/presentationml/2006/main">
  <p:tag name="KSO_WM_UNIT_ID" val="_6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.xml><?xml version="1.0" encoding="utf-8"?>
<p:tagLst xmlns:p="http://schemas.openxmlformats.org/presentationml/2006/main">
  <p:tag name="KSO_WM_UNIT_TYPE" val="i"/>
  <p:tag name="KSO_WM_UNIT_INDEX" val="38"/>
  <p:tag name="KSO_WM_BEAUTIFY_FLAG" val="#wm#"/>
  <p:tag name="KSO_WM_TAG_VERSION" val="3.0"/>
  <p:tag name="KSO_WM_UNIT_ID" val="_1*i*3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0.xml><?xml version="1.0" encoding="utf-8"?>
<p:tagLst xmlns:p="http://schemas.openxmlformats.org/presentationml/2006/main">
  <p:tag name="KSO_WM_UNIT_TYPE" val="i"/>
  <p:tag name="KSO_WM_UNIT_INDEX" val="26"/>
  <p:tag name="KSO_WM_BEAUTIFY_FLAG" val="#wm#"/>
  <p:tag name="KSO_WM_TAG_VERSION" val="3.0"/>
  <p:tag name="KSO_WM_UNIT_ID" val="_1*i*2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00.xml><?xml version="1.0" encoding="utf-8"?>
<p:tagLst xmlns:p="http://schemas.openxmlformats.org/presentationml/2006/main">
  <p:tag name="KSO_WM_UNIT_ID" val="_6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01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6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202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7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203.xml><?xml version="1.0" encoding="utf-8"?>
<p:tagLst xmlns:p="http://schemas.openxmlformats.org/presentationml/2006/main">
  <p:tag name="KSO_WM_UNIT_ID" val="_7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04.xml><?xml version="1.0" encoding="utf-8"?>
<p:tagLst xmlns:p="http://schemas.openxmlformats.org/presentationml/2006/main">
  <p:tag name="KSO_WM_UNIT_ID" val="_7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05.xml><?xml version="1.0" encoding="utf-8"?>
<p:tagLst xmlns:p="http://schemas.openxmlformats.org/presentationml/2006/main">
  <p:tag name="KSO_WM_UNIT_ID" val="_7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06.xml><?xml version="1.0" encoding="utf-8"?>
<p:tagLst xmlns:p="http://schemas.openxmlformats.org/presentationml/2006/main">
  <p:tag name="KSO_WM_UNIT_ID" val="_8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07.xml><?xml version="1.0" encoding="utf-8"?>
<p:tagLst xmlns:p="http://schemas.openxmlformats.org/presentationml/2006/main">
  <p:tag name="KSO_WM_UNIT_ID" val="_8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08.xml><?xml version="1.0" encoding="utf-8"?>
<p:tagLst xmlns:p="http://schemas.openxmlformats.org/presentationml/2006/main">
  <p:tag name="KSO_WM_UNIT_ID" val="_8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09.xml><?xml version="1.0" encoding="utf-8"?>
<p:tagLst xmlns:p="http://schemas.openxmlformats.org/presentationml/2006/main">
  <p:tag name="KSO_WM_UNIT_TYPE" val="f"/>
  <p:tag name="KSO_WM_UNIT_SUBTYPE" val="a"/>
  <p:tag name="KSO_WM_UNIT_INDEX" val="1"/>
  <p:tag name="KSO_WM_BEAUTIFY_FLAG" val="#wm#"/>
  <p:tag name="KSO_WM_TAG_VERSION" val="3.0"/>
  <p:tag name="KSO_WM_UNIT_PRESET_TEXT" val="单击此处编辑母版文本样式&#10;第二级&#10;第三级&#10;第四级&#10;第五级"/>
  <p:tag name="KSO_WM_UNIT_ID" val="_9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TEXT_LAYER_COUNT" val="1"/>
</p:tagLst>
</file>

<file path=ppt/tags/tag21.xml><?xml version="1.0" encoding="utf-8"?>
<p:tagLst xmlns:p="http://schemas.openxmlformats.org/presentationml/2006/main">
  <p:tag name="KSO_WM_UNIT_TYPE" val="i"/>
  <p:tag name="KSO_WM_UNIT_INDEX" val="21"/>
  <p:tag name="KSO_WM_BEAUTIFY_FLAG" val="#wm#"/>
  <p:tag name="KSO_WM_TAG_VERSION" val="3.0"/>
  <p:tag name="KSO_WM_UNIT_ID" val="_1*i*2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10.xml><?xml version="1.0" encoding="utf-8"?>
<p:tagLst xmlns:p="http://schemas.openxmlformats.org/presentationml/2006/main">
  <p:tag name="KSO_WM_UNIT_ID" val="_9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11.xml><?xml version="1.0" encoding="utf-8"?>
<p:tagLst xmlns:p="http://schemas.openxmlformats.org/presentationml/2006/main">
  <p:tag name="KSO_WM_UNIT_ID" val="_9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12.xml><?xml version="1.0" encoding="utf-8"?>
<p:tagLst xmlns:p="http://schemas.openxmlformats.org/presentationml/2006/main">
  <p:tag name="KSO_WM_UNIT_ID" val="_9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13.xml><?xml version="1.0" encoding="utf-8"?>
<p:tagLst xmlns:p="http://schemas.openxmlformats.org/presentationml/2006/main">
  <p:tag name="KSO_WM_UNIT_TYPE" val="b"/>
  <p:tag name="KSO_WM_UNIT_INDEX" val="1"/>
  <p:tag name="KSO_WM_BEAUTIFY_FLAG" val="#wm#"/>
  <p:tag name="KSO_WM_TAG_VERSION" val="3.0"/>
  <p:tag name="KSO_WM_UNIT_PRESET_TEXT" val="单击此处编辑副标题"/>
  <p:tag name="KSO_WM_UNIT_ID" val="_10*b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214.xml><?xml version="1.0" encoding="utf-8"?>
<p:tagLst xmlns:p="http://schemas.openxmlformats.org/presentationml/2006/main">
  <p:tag name="KSO_WM_UNIT_ID" val="_1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15.xml><?xml version="1.0" encoding="utf-8"?>
<p:tagLst xmlns:p="http://schemas.openxmlformats.org/presentationml/2006/main">
  <p:tag name="KSO_WM_UNIT_ID" val="_1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16.xml><?xml version="1.0" encoding="utf-8"?>
<p:tagLst xmlns:p="http://schemas.openxmlformats.org/presentationml/2006/main">
  <p:tag name="KSO_WM_UNIT_ID" val="_1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17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10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218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11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19.xml><?xml version="1.0" encoding="utf-8"?>
<p:tagLst xmlns:p="http://schemas.openxmlformats.org/presentationml/2006/main">
  <p:tag name="KSO_WM_UNIT_TYPE" val="i"/>
  <p:tag name="KSO_WM_UNIT_INDEX" val="64"/>
  <p:tag name="KSO_WM_BEAUTIFY_FLAG" val="#wm#"/>
  <p:tag name="KSO_WM_TAG_VERSION" val="3.0"/>
  <p:tag name="KSO_WM_UNIT_ID" val="_11*i*6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2.xml><?xml version="1.0" encoding="utf-8"?>
<p:tagLst xmlns:p="http://schemas.openxmlformats.org/presentationml/2006/main">
  <p:tag name="KSO_WM_UNIT_TYPE" val="i"/>
  <p:tag name="KSO_WM_UNIT_INDEX" val="29"/>
  <p:tag name="KSO_WM_BEAUTIFY_FLAG" val="#wm#"/>
  <p:tag name="KSO_WM_TAG_VERSION" val="3.0"/>
  <p:tag name="KSO_WM_UNIT_ID" val="_1*i*2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20.xml><?xml version="1.0" encoding="utf-8"?>
<p:tagLst xmlns:p="http://schemas.openxmlformats.org/presentationml/2006/main">
  <p:tag name="KSO_WM_UNIT_TYPE" val="i"/>
  <p:tag name="KSO_WM_UNIT_INDEX" val="39"/>
  <p:tag name="KSO_WM_BEAUTIFY_FLAG" val="#wm#"/>
  <p:tag name="KSO_WM_TAG_VERSION" val="3.0"/>
  <p:tag name="KSO_WM_UNIT_ID" val="_11*i*3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21.xml><?xml version="1.0" encoding="utf-8"?>
<p:tagLst xmlns:p="http://schemas.openxmlformats.org/presentationml/2006/main">
  <p:tag name="KSO_WM_UNIT_TYPE" val="i"/>
  <p:tag name="KSO_WM_UNIT_INDEX" val="30"/>
  <p:tag name="KSO_WM_BEAUTIFY_FLAG" val="#wm#"/>
  <p:tag name="KSO_WM_TAG_VERSION" val="3.0"/>
  <p:tag name="KSO_WM_UNIT_ID" val="_11*i*3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22.xml><?xml version="1.0" encoding="utf-8"?>
<p:tagLst xmlns:p="http://schemas.openxmlformats.org/presentationml/2006/main">
  <p:tag name="KSO_WM_UNIT_TYPE" val="i"/>
  <p:tag name="KSO_WM_UNIT_INDEX" val="32"/>
  <p:tag name="KSO_WM_BEAUTIFY_FLAG" val="#wm#"/>
  <p:tag name="KSO_WM_TAG_VERSION" val="3.0"/>
  <p:tag name="KSO_WM_UNIT_ID" val="_11*i*3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23.xml><?xml version="1.0" encoding="utf-8"?>
<p:tagLst xmlns:p="http://schemas.openxmlformats.org/presentationml/2006/main">
  <p:tag name="KSO_WM_UNIT_TYPE" val="i"/>
  <p:tag name="KSO_WM_UNIT_INDEX" val="38"/>
  <p:tag name="KSO_WM_BEAUTIFY_FLAG" val="#wm#"/>
  <p:tag name="KSO_WM_TAG_VERSION" val="3.0"/>
  <p:tag name="KSO_WM_UNIT_ID" val="_11*i*3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24.xml><?xml version="1.0" encoding="utf-8"?>
<p:tagLst xmlns:p="http://schemas.openxmlformats.org/presentationml/2006/main">
  <p:tag name="KSO_WM_UNIT_TYPE" val="i"/>
  <p:tag name="KSO_WM_UNIT_INDEX" val="37"/>
  <p:tag name="KSO_WM_BEAUTIFY_FLAG" val="#wm#"/>
  <p:tag name="KSO_WM_TAG_VERSION" val="3.0"/>
  <p:tag name="KSO_WM_UNIT_ID" val="_11*i*3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25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11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26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11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27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11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28.xml><?xml version="1.0" encoding="utf-8"?>
<p:tagLst xmlns:p="http://schemas.openxmlformats.org/presentationml/2006/main">
  <p:tag name="KSO_WM_UNIT_TYPE" val="i"/>
  <p:tag name="KSO_WM_UNIT_INDEX" val="25"/>
  <p:tag name="KSO_WM_BEAUTIFY_FLAG" val="#wm#"/>
  <p:tag name="KSO_WM_TAG_VERSION" val="3.0"/>
  <p:tag name="KSO_WM_UNIT_ID" val="_11*i*2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29.xml><?xml version="1.0" encoding="utf-8"?>
<p:tagLst xmlns:p="http://schemas.openxmlformats.org/presentationml/2006/main">
  <p:tag name="KSO_WM_UNIT_TYPE" val="i"/>
  <p:tag name="KSO_WM_UNIT_INDEX" val="33"/>
  <p:tag name="KSO_WM_BEAUTIFY_FLAG" val="#wm#"/>
  <p:tag name="KSO_WM_TAG_VERSION" val="3.0"/>
  <p:tag name="KSO_WM_UNIT_ID" val="_11*i*3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3.xml><?xml version="1.0" encoding="utf-8"?>
<p:tagLst xmlns:p="http://schemas.openxmlformats.org/presentationml/2006/main">
  <p:tag name="KSO_WM_UNIT_TYPE" val="i"/>
  <p:tag name="KSO_WM_UNIT_INDEX" val="19"/>
  <p:tag name="KSO_WM_BEAUTIFY_FLAG" val="#wm#"/>
  <p:tag name="KSO_WM_TAG_VERSION" val="3.0"/>
  <p:tag name="KSO_WM_UNIT_ID" val="_1*i*1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30.xml><?xml version="1.0" encoding="utf-8"?>
<p:tagLst xmlns:p="http://schemas.openxmlformats.org/presentationml/2006/main">
  <p:tag name="KSO_WM_UNIT_TYPE" val="i"/>
  <p:tag name="KSO_WM_UNIT_INDEX" val="34"/>
  <p:tag name="KSO_WM_BEAUTIFY_FLAG" val="#wm#"/>
  <p:tag name="KSO_WM_TAG_VERSION" val="3.0"/>
  <p:tag name="KSO_WM_UNIT_ID" val="_11*i*3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31.xml><?xml version="1.0" encoding="utf-8"?>
<p:tagLst xmlns:p="http://schemas.openxmlformats.org/presentationml/2006/main">
  <p:tag name="KSO_WM_UNIT_TYPE" val="i"/>
  <p:tag name="KSO_WM_UNIT_INDEX" val="35"/>
  <p:tag name="KSO_WM_BEAUTIFY_FLAG" val="#wm#"/>
  <p:tag name="KSO_WM_TAG_VERSION" val="3.0"/>
  <p:tag name="KSO_WM_UNIT_ID" val="_11*i*3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32.xml><?xml version="1.0" encoding="utf-8"?>
<p:tagLst xmlns:p="http://schemas.openxmlformats.org/presentationml/2006/main">
  <p:tag name="KSO_WM_UNIT_TYPE" val="i"/>
  <p:tag name="KSO_WM_UNIT_INDEX" val="36"/>
  <p:tag name="KSO_WM_BEAUTIFY_FLAG" val="#wm#"/>
  <p:tag name="KSO_WM_TAG_VERSION" val="3.0"/>
  <p:tag name="KSO_WM_UNIT_ID" val="_11*i*3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33.xml><?xml version="1.0" encoding="utf-8"?>
<p:tagLst xmlns:p="http://schemas.openxmlformats.org/presentationml/2006/main">
  <p:tag name="KSO_WM_UNIT_TYPE" val="i"/>
  <p:tag name="KSO_WM_UNIT_INDEX" val="28"/>
  <p:tag name="KSO_WM_BEAUTIFY_FLAG" val="#wm#"/>
  <p:tag name="KSO_WM_TAG_VERSION" val="3.0"/>
  <p:tag name="KSO_WM_UNIT_ID" val="_11*i*2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34.xml><?xml version="1.0" encoding="utf-8"?>
<p:tagLst xmlns:p="http://schemas.openxmlformats.org/presentationml/2006/main">
  <p:tag name="KSO_WM_UNIT_TYPE" val="i"/>
  <p:tag name="KSO_WM_UNIT_INDEX" val="27"/>
  <p:tag name="KSO_WM_BEAUTIFY_FLAG" val="#wm#"/>
  <p:tag name="KSO_WM_TAG_VERSION" val="3.0"/>
  <p:tag name="KSO_WM_UNIT_ID" val="_11*i*2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35.xml><?xml version="1.0" encoding="utf-8"?>
<p:tagLst xmlns:p="http://schemas.openxmlformats.org/presentationml/2006/main">
  <p:tag name="KSO_WM_UNIT_TYPE" val="i"/>
  <p:tag name="KSO_WM_UNIT_INDEX" val="23"/>
  <p:tag name="KSO_WM_BEAUTIFY_FLAG" val="#wm#"/>
  <p:tag name="KSO_WM_TAG_VERSION" val="3.0"/>
  <p:tag name="KSO_WM_UNIT_ID" val="_11*i*2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36.xml><?xml version="1.0" encoding="utf-8"?>
<p:tagLst xmlns:p="http://schemas.openxmlformats.org/presentationml/2006/main">
  <p:tag name="KSO_WM_UNIT_TYPE" val="i"/>
  <p:tag name="KSO_WM_UNIT_INDEX" val="20"/>
  <p:tag name="KSO_WM_BEAUTIFY_FLAG" val="#wm#"/>
  <p:tag name="KSO_WM_TAG_VERSION" val="3.0"/>
  <p:tag name="KSO_WM_UNIT_ID" val="_11*i*2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37.xml><?xml version="1.0" encoding="utf-8"?>
<p:tagLst xmlns:p="http://schemas.openxmlformats.org/presentationml/2006/main">
  <p:tag name="KSO_WM_UNIT_TYPE" val="i"/>
  <p:tag name="KSO_WM_UNIT_INDEX" val="26"/>
  <p:tag name="KSO_WM_BEAUTIFY_FLAG" val="#wm#"/>
  <p:tag name="KSO_WM_TAG_VERSION" val="3.0"/>
  <p:tag name="KSO_WM_UNIT_ID" val="_11*i*2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38.xml><?xml version="1.0" encoding="utf-8"?>
<p:tagLst xmlns:p="http://schemas.openxmlformats.org/presentationml/2006/main">
  <p:tag name="KSO_WM_UNIT_TYPE" val="i"/>
  <p:tag name="KSO_WM_UNIT_INDEX" val="21"/>
  <p:tag name="KSO_WM_BEAUTIFY_FLAG" val="#wm#"/>
  <p:tag name="KSO_WM_TAG_VERSION" val="3.0"/>
  <p:tag name="KSO_WM_UNIT_ID" val="_11*i*2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39.xml><?xml version="1.0" encoding="utf-8"?>
<p:tagLst xmlns:p="http://schemas.openxmlformats.org/presentationml/2006/main">
  <p:tag name="KSO_WM_UNIT_TYPE" val="i"/>
  <p:tag name="KSO_WM_UNIT_INDEX" val="29"/>
  <p:tag name="KSO_WM_BEAUTIFY_FLAG" val="#wm#"/>
  <p:tag name="KSO_WM_TAG_VERSION" val="3.0"/>
  <p:tag name="KSO_WM_UNIT_ID" val="_11*i*2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4.xml><?xml version="1.0" encoding="utf-8"?>
<p:tagLst xmlns:p="http://schemas.openxmlformats.org/presentationml/2006/main">
  <p:tag name="KSO_WM_UNIT_TYPE" val="i"/>
  <p:tag name="KSO_WM_UNIT_INDEX" val="18"/>
  <p:tag name="KSO_WM_BEAUTIFY_FLAG" val="#wm#"/>
  <p:tag name="KSO_WM_TAG_VERSION" val="3.0"/>
  <p:tag name="KSO_WM_UNIT_ID" val="_1*i*1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40.xml><?xml version="1.0" encoding="utf-8"?>
<p:tagLst xmlns:p="http://schemas.openxmlformats.org/presentationml/2006/main">
  <p:tag name="KSO_WM_UNIT_TYPE" val="i"/>
  <p:tag name="KSO_WM_UNIT_INDEX" val="19"/>
  <p:tag name="KSO_WM_BEAUTIFY_FLAG" val="#wm#"/>
  <p:tag name="KSO_WM_TAG_VERSION" val="3.0"/>
  <p:tag name="KSO_WM_UNIT_ID" val="_11*i*1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41.xml><?xml version="1.0" encoding="utf-8"?>
<p:tagLst xmlns:p="http://schemas.openxmlformats.org/presentationml/2006/main">
  <p:tag name="KSO_WM_UNIT_TYPE" val="i"/>
  <p:tag name="KSO_WM_UNIT_INDEX" val="18"/>
  <p:tag name="KSO_WM_BEAUTIFY_FLAG" val="#wm#"/>
  <p:tag name="KSO_WM_TAG_VERSION" val="3.0"/>
  <p:tag name="KSO_WM_UNIT_ID" val="_11*i*1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42.xml><?xml version="1.0" encoding="utf-8"?>
<p:tagLst xmlns:p="http://schemas.openxmlformats.org/presentationml/2006/main">
  <p:tag name="KSO_WM_UNIT_TYPE" val="i"/>
  <p:tag name="KSO_WM_UNIT_INDEX" val="15"/>
  <p:tag name="KSO_WM_BEAUTIFY_FLAG" val="#wm#"/>
  <p:tag name="KSO_WM_TAG_VERSION" val="3.0"/>
  <p:tag name="KSO_WM_UNIT_ID" val="_11*i*1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43.xml><?xml version="1.0" encoding="utf-8"?>
<p:tagLst xmlns:p="http://schemas.openxmlformats.org/presentationml/2006/main">
  <p:tag name="KSO_WM_UNIT_TYPE" val="i"/>
  <p:tag name="KSO_WM_UNIT_INDEX" val="13"/>
  <p:tag name="KSO_WM_BEAUTIFY_FLAG" val="#wm#"/>
  <p:tag name="KSO_WM_TAG_VERSION" val="3.0"/>
  <p:tag name="KSO_WM_UNIT_ID" val="_11*i*1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44.xml><?xml version="1.0" encoding="utf-8"?>
<p:tagLst xmlns:p="http://schemas.openxmlformats.org/presentationml/2006/main">
  <p:tag name="KSO_WM_UNIT_TYPE" val="i"/>
  <p:tag name="KSO_WM_UNIT_INDEX" val="16"/>
  <p:tag name="KSO_WM_BEAUTIFY_FLAG" val="#wm#"/>
  <p:tag name="KSO_WM_TAG_VERSION" val="3.0"/>
  <p:tag name="KSO_WM_UNIT_ID" val="_11*i*1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45.xml><?xml version="1.0" encoding="utf-8"?>
<p:tagLst xmlns:p="http://schemas.openxmlformats.org/presentationml/2006/main">
  <p:tag name="KSO_WM_UNIT_TYPE" val="i"/>
  <p:tag name="KSO_WM_UNIT_INDEX" val="14"/>
  <p:tag name="KSO_WM_BEAUTIFY_FLAG" val="#wm#"/>
  <p:tag name="KSO_WM_TAG_VERSION" val="3.0"/>
  <p:tag name="KSO_WM_UNIT_ID" val="_11*i*1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46.xml><?xml version="1.0" encoding="utf-8"?>
<p:tagLst xmlns:p="http://schemas.openxmlformats.org/presentationml/2006/main">
  <p:tag name="KSO_WM_UNIT_TYPE" val="i"/>
  <p:tag name="KSO_WM_UNIT_INDEX" val="24"/>
  <p:tag name="KSO_WM_BEAUTIFY_FLAG" val="#wm#"/>
  <p:tag name="KSO_WM_TAG_VERSION" val="3.0"/>
  <p:tag name="KSO_WM_UNIT_ID" val="_11*i*2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47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11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48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11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49.xml><?xml version="1.0" encoding="utf-8"?>
<p:tagLst xmlns:p="http://schemas.openxmlformats.org/presentationml/2006/main">
  <p:tag name="KSO_WM_UNIT_TYPE" val="i"/>
  <p:tag name="KSO_WM_UNIT_INDEX" val="11"/>
  <p:tag name="KSO_WM_BEAUTIFY_FLAG" val="#wm#"/>
  <p:tag name="KSO_WM_TAG_VERSION" val="3.0"/>
  <p:tag name="KSO_WM_UNIT_ID" val="_11*i*1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5.xml><?xml version="1.0" encoding="utf-8"?>
<p:tagLst xmlns:p="http://schemas.openxmlformats.org/presentationml/2006/main">
  <p:tag name="KSO_WM_UNIT_TYPE" val="i"/>
  <p:tag name="KSO_WM_UNIT_INDEX" val="15"/>
  <p:tag name="KSO_WM_BEAUTIFY_FLAG" val="#wm#"/>
  <p:tag name="KSO_WM_TAG_VERSION" val="3.0"/>
  <p:tag name="KSO_WM_UNIT_ID" val="_1*i*1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50.xml><?xml version="1.0" encoding="utf-8"?>
<p:tagLst xmlns:p="http://schemas.openxmlformats.org/presentationml/2006/main">
  <p:tag name="KSO_WM_UNIT_TYPE" val="i"/>
  <p:tag name="KSO_WM_UNIT_INDEX" val="12"/>
  <p:tag name="KSO_WM_BEAUTIFY_FLAG" val="#wm#"/>
  <p:tag name="KSO_WM_TAG_VERSION" val="3.0"/>
  <p:tag name="KSO_WM_UNIT_ID" val="_11*i*1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51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11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52.xml><?xml version="1.0" encoding="utf-8"?>
<p:tagLst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11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53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11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54.xml><?xml version="1.0" encoding="utf-8"?>
<p:tagLst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11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55.xml><?xml version="1.0" encoding="utf-8"?>
<p:tagLst xmlns:p="http://schemas.openxmlformats.org/presentationml/2006/main">
  <p:tag name="KSO_WM_UNIT_TYPE" val="i"/>
  <p:tag name="KSO_WM_UNIT_INDEX" val="50"/>
  <p:tag name="KSO_WM_BEAUTIFY_FLAG" val="#wm#"/>
  <p:tag name="KSO_WM_TAG_VERSION" val="3.0"/>
  <p:tag name="KSO_WM_UNIT_ID" val="_11*i*5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56.xml><?xml version="1.0" encoding="utf-8"?>
<p:tagLst xmlns:p="http://schemas.openxmlformats.org/presentationml/2006/main">
  <p:tag name="KSO_WM_UNIT_TYPE" val="i"/>
  <p:tag name="KSO_WM_UNIT_INDEX" val="52"/>
  <p:tag name="KSO_WM_BEAUTIFY_FLAG" val="#wm#"/>
  <p:tag name="KSO_WM_TAG_VERSION" val="3.0"/>
  <p:tag name="KSO_WM_UNIT_ID" val="_11*i*5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57.xml><?xml version="1.0" encoding="utf-8"?>
<p:tagLst xmlns:p="http://schemas.openxmlformats.org/presentationml/2006/main">
  <p:tag name="KSO_WM_UNIT_TYPE" val="i"/>
  <p:tag name="KSO_WM_UNIT_INDEX" val="44"/>
  <p:tag name="KSO_WM_BEAUTIFY_FLAG" val="#wm#"/>
  <p:tag name="KSO_WM_TAG_VERSION" val="3.0"/>
  <p:tag name="KSO_WM_UNIT_ID" val="_11*i*4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58.xml><?xml version="1.0" encoding="utf-8"?>
<p:tagLst xmlns:p="http://schemas.openxmlformats.org/presentationml/2006/main">
  <p:tag name="KSO_WM_UNIT_TYPE" val="i"/>
  <p:tag name="KSO_WM_UNIT_INDEX" val="40"/>
  <p:tag name="KSO_WM_BEAUTIFY_FLAG" val="#wm#"/>
  <p:tag name="KSO_WM_TAG_VERSION" val="3.0"/>
  <p:tag name="KSO_WM_UNIT_ID" val="_11*i*4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59.xml><?xml version="1.0" encoding="utf-8"?>
<p:tagLst xmlns:p="http://schemas.openxmlformats.org/presentationml/2006/main">
  <p:tag name="KSO_WM_UNIT_TYPE" val="i"/>
  <p:tag name="KSO_WM_UNIT_INDEX" val="51"/>
  <p:tag name="KSO_WM_BEAUTIFY_FLAG" val="#wm#"/>
  <p:tag name="KSO_WM_TAG_VERSION" val="3.0"/>
  <p:tag name="KSO_WM_UNIT_ID" val="_11*i*5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6.xml><?xml version="1.0" encoding="utf-8"?>
<p:tagLst xmlns:p="http://schemas.openxmlformats.org/presentationml/2006/main">
  <p:tag name="KSO_WM_UNIT_TYPE" val="i"/>
  <p:tag name="KSO_WM_UNIT_INDEX" val="13"/>
  <p:tag name="KSO_WM_BEAUTIFY_FLAG" val="#wm#"/>
  <p:tag name="KSO_WM_TAG_VERSION" val="3.0"/>
  <p:tag name="KSO_WM_UNIT_ID" val="_1*i*1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60.xml><?xml version="1.0" encoding="utf-8"?>
<p:tagLst xmlns:p="http://schemas.openxmlformats.org/presentationml/2006/main">
  <p:tag name="KSO_WM_UNIT_TYPE" val="i"/>
  <p:tag name="KSO_WM_UNIT_INDEX" val="53"/>
  <p:tag name="KSO_WM_BEAUTIFY_FLAG" val="#wm#"/>
  <p:tag name="KSO_WM_TAG_VERSION" val="3.0"/>
  <p:tag name="KSO_WM_UNIT_ID" val="_11*i*5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61.xml><?xml version="1.0" encoding="utf-8"?>
<p:tagLst xmlns:p="http://schemas.openxmlformats.org/presentationml/2006/main">
  <p:tag name="KSO_WM_UNIT_TYPE" val="i"/>
  <p:tag name="KSO_WM_UNIT_INDEX" val="45"/>
  <p:tag name="KSO_WM_BEAUTIFY_FLAG" val="#wm#"/>
  <p:tag name="KSO_WM_TAG_VERSION" val="3.0"/>
  <p:tag name="KSO_WM_UNIT_ID" val="_11*i*4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62.xml><?xml version="1.0" encoding="utf-8"?>
<p:tagLst xmlns:p="http://schemas.openxmlformats.org/presentationml/2006/main">
  <p:tag name="KSO_WM_UNIT_TYPE" val="i"/>
  <p:tag name="KSO_WM_UNIT_INDEX" val="42"/>
  <p:tag name="KSO_WM_BEAUTIFY_FLAG" val="#wm#"/>
  <p:tag name="KSO_WM_TAG_VERSION" val="3.0"/>
  <p:tag name="KSO_WM_UNIT_ID" val="_11*i*4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63.xml><?xml version="1.0" encoding="utf-8"?>
<p:tagLst xmlns:p="http://schemas.openxmlformats.org/presentationml/2006/main">
  <p:tag name="KSO_WM_UNIT_TYPE" val="i"/>
  <p:tag name="KSO_WM_UNIT_INDEX" val="48"/>
  <p:tag name="KSO_WM_BEAUTIFY_FLAG" val="#wm#"/>
  <p:tag name="KSO_WM_TAG_VERSION" val="3.0"/>
  <p:tag name="KSO_WM_UNIT_ID" val="_11*i*4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64.xml><?xml version="1.0" encoding="utf-8"?>
<p:tagLst xmlns:p="http://schemas.openxmlformats.org/presentationml/2006/main">
  <p:tag name="KSO_WM_UNIT_TYPE" val="i"/>
  <p:tag name="KSO_WM_UNIT_INDEX" val="46"/>
  <p:tag name="KSO_WM_BEAUTIFY_FLAG" val="#wm#"/>
  <p:tag name="KSO_WM_TAG_VERSION" val="3.0"/>
  <p:tag name="KSO_WM_UNIT_ID" val="_11*i*4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65.xml><?xml version="1.0" encoding="utf-8"?>
<p:tagLst xmlns:p="http://schemas.openxmlformats.org/presentationml/2006/main">
  <p:tag name="KSO_WM_UNIT_TYPE" val="i"/>
  <p:tag name="KSO_WM_UNIT_INDEX" val="61"/>
  <p:tag name="KSO_WM_BEAUTIFY_FLAG" val="#wm#"/>
  <p:tag name="KSO_WM_TAG_VERSION" val="3.0"/>
  <p:tag name="KSO_WM_UNIT_ID" val="_11*i*6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66.xml><?xml version="1.0" encoding="utf-8"?>
<p:tagLst xmlns:p="http://schemas.openxmlformats.org/presentationml/2006/main">
  <p:tag name="KSO_WM_UNIT_TYPE" val="i"/>
  <p:tag name="KSO_WM_UNIT_INDEX" val="41"/>
  <p:tag name="KSO_WM_BEAUTIFY_FLAG" val="#wm#"/>
  <p:tag name="KSO_WM_TAG_VERSION" val="3.0"/>
  <p:tag name="KSO_WM_UNIT_ID" val="_11*i*4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67.xml><?xml version="1.0" encoding="utf-8"?>
<p:tagLst xmlns:p="http://schemas.openxmlformats.org/presentationml/2006/main">
  <p:tag name="KSO_WM_UNIT_TYPE" val="i"/>
  <p:tag name="KSO_WM_UNIT_INDEX" val="49"/>
  <p:tag name="KSO_WM_BEAUTIFY_FLAG" val="#wm#"/>
  <p:tag name="KSO_WM_TAG_VERSION" val="3.0"/>
  <p:tag name="KSO_WM_UNIT_ID" val="_11*i*4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68.xml><?xml version="1.0" encoding="utf-8"?>
<p:tagLst xmlns:p="http://schemas.openxmlformats.org/presentationml/2006/main">
  <p:tag name="KSO_WM_UNIT_TYPE" val="i"/>
  <p:tag name="KSO_WM_UNIT_INDEX" val="47"/>
  <p:tag name="KSO_WM_BEAUTIFY_FLAG" val="#wm#"/>
  <p:tag name="KSO_WM_TAG_VERSION" val="3.0"/>
  <p:tag name="KSO_WM_UNIT_ID" val="_11*i*4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69.xml><?xml version="1.0" encoding="utf-8"?>
<p:tagLst xmlns:p="http://schemas.openxmlformats.org/presentationml/2006/main">
  <p:tag name="KSO_WM_UNIT_TYPE" val="i"/>
  <p:tag name="KSO_WM_UNIT_INDEX" val="62"/>
  <p:tag name="KSO_WM_BEAUTIFY_FLAG" val="#wm#"/>
  <p:tag name="KSO_WM_TAG_VERSION" val="3.0"/>
  <p:tag name="KSO_WM_UNIT_ID" val="_11*i*6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7.xml><?xml version="1.0" encoding="utf-8"?>
<p:tagLst xmlns:p="http://schemas.openxmlformats.org/presentationml/2006/main">
  <p:tag name="KSO_WM_UNIT_TYPE" val="i"/>
  <p:tag name="KSO_WM_UNIT_INDEX" val="16"/>
  <p:tag name="KSO_WM_BEAUTIFY_FLAG" val="#wm#"/>
  <p:tag name="KSO_WM_TAG_VERSION" val="3.0"/>
  <p:tag name="KSO_WM_UNIT_ID" val="_1*i*1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70.xml><?xml version="1.0" encoding="utf-8"?>
<p:tagLst xmlns:p="http://schemas.openxmlformats.org/presentationml/2006/main">
  <p:tag name="KSO_WM_UNIT_TYPE" val="i"/>
  <p:tag name="KSO_WM_UNIT_INDEX" val="43"/>
  <p:tag name="KSO_WM_BEAUTIFY_FLAG" val="#wm#"/>
  <p:tag name="KSO_WM_TAG_VERSION" val="3.0"/>
  <p:tag name="KSO_WM_UNIT_ID" val="_11*i*4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71.xml><?xml version="1.0" encoding="utf-8"?>
<p:tagLst xmlns:p="http://schemas.openxmlformats.org/presentationml/2006/main">
  <p:tag name="KSO_WM_UNIT_TYPE" val="i"/>
  <p:tag name="KSO_WM_UNIT_INDEX" val="60"/>
  <p:tag name="KSO_WM_BEAUTIFY_FLAG" val="#wm#"/>
  <p:tag name="KSO_WM_TAG_VERSION" val="3.0"/>
  <p:tag name="KSO_WM_UNIT_ID" val="_11*i*6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72.xml><?xml version="1.0" encoding="utf-8"?>
<p:tagLst xmlns:p="http://schemas.openxmlformats.org/presentationml/2006/main">
  <p:tag name="KSO_WM_UNIT_TYPE" val="i"/>
  <p:tag name="KSO_WM_UNIT_INDEX" val="63"/>
  <p:tag name="KSO_WM_BEAUTIFY_FLAG" val="#wm#"/>
  <p:tag name="KSO_WM_TAG_VERSION" val="3.0"/>
  <p:tag name="KSO_WM_UNIT_ID" val="_11*i*6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73.xml><?xml version="1.0" encoding="utf-8"?>
<p:tagLst xmlns:p="http://schemas.openxmlformats.org/presentationml/2006/main">
  <p:tag name="KSO_WM_UNIT_TYPE" val="i"/>
  <p:tag name="KSO_WM_UNIT_INDEX" val="54"/>
  <p:tag name="KSO_WM_BEAUTIFY_FLAG" val="#wm#"/>
  <p:tag name="KSO_WM_TAG_VERSION" val="3.0"/>
  <p:tag name="KSO_WM_UNIT_ID" val="_11*i*5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74.xml><?xml version="1.0" encoding="utf-8"?>
<p:tagLst xmlns:p="http://schemas.openxmlformats.org/presentationml/2006/main">
  <p:tag name="KSO_WM_UNIT_TYPE" val="i"/>
  <p:tag name="KSO_WM_UNIT_INDEX" val="65"/>
  <p:tag name="KSO_WM_BEAUTIFY_FLAG" val="#wm#"/>
  <p:tag name="KSO_WM_TAG_VERSION" val="3.0"/>
  <p:tag name="KSO_WM_UNIT_ID" val="_11*i*6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75.xml><?xml version="1.0" encoding="utf-8"?>
<p:tagLst xmlns:p="http://schemas.openxmlformats.org/presentationml/2006/main">
  <p:tag name="KSO_WM_UNIT_TYPE" val="i"/>
  <p:tag name="KSO_WM_UNIT_INDEX" val="66"/>
  <p:tag name="KSO_WM_BEAUTIFY_FLAG" val="#wm#"/>
  <p:tag name="KSO_WM_TAG_VERSION" val="3.0"/>
  <p:tag name="KSO_WM_UNIT_ID" val="_11*i*6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76.xml><?xml version="1.0" encoding="utf-8"?>
<p:tagLst xmlns:p="http://schemas.openxmlformats.org/presentationml/2006/main">
  <p:tag name="KSO_WM_UNIT_TYPE" val="i"/>
  <p:tag name="KSO_WM_UNIT_INDEX" val="55"/>
  <p:tag name="KSO_WM_BEAUTIFY_FLAG" val="#wm#"/>
  <p:tag name="KSO_WM_TAG_VERSION" val="3.0"/>
  <p:tag name="KSO_WM_UNIT_ID" val="_11*i*5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77.xml><?xml version="1.0" encoding="utf-8"?>
<p:tagLst xmlns:p="http://schemas.openxmlformats.org/presentationml/2006/main">
  <p:tag name="KSO_WM_UNIT_TYPE" val="i"/>
  <p:tag name="KSO_WM_UNIT_INDEX" val="56"/>
  <p:tag name="KSO_WM_BEAUTIFY_FLAG" val="#wm#"/>
  <p:tag name="KSO_WM_TAG_VERSION" val="3.0"/>
  <p:tag name="KSO_WM_UNIT_ID" val="_11*i*5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78.xml><?xml version="1.0" encoding="utf-8"?>
<p:tagLst xmlns:p="http://schemas.openxmlformats.org/presentationml/2006/main">
  <p:tag name="KSO_WM_UNIT_TYPE" val="i"/>
  <p:tag name="KSO_WM_UNIT_INDEX" val="58"/>
  <p:tag name="KSO_WM_BEAUTIFY_FLAG" val="#wm#"/>
  <p:tag name="KSO_WM_TAG_VERSION" val="3.0"/>
  <p:tag name="KSO_WM_UNIT_ID" val="_11*i*5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79.xml><?xml version="1.0" encoding="utf-8"?>
<p:tagLst xmlns:p="http://schemas.openxmlformats.org/presentationml/2006/main">
  <p:tag name="KSO_WM_UNIT_TYPE" val="i"/>
  <p:tag name="KSO_WM_UNIT_INDEX" val="31"/>
  <p:tag name="KSO_WM_BEAUTIFY_FLAG" val="#wm#"/>
  <p:tag name="KSO_WM_TAG_VERSION" val="3.0"/>
  <p:tag name="KSO_WM_UNIT_ID" val="_11*i*3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8.xml><?xml version="1.0" encoding="utf-8"?>
<p:tagLst xmlns:p="http://schemas.openxmlformats.org/presentationml/2006/main">
  <p:tag name="KSO_WM_UNIT_TYPE" val="i"/>
  <p:tag name="KSO_WM_UNIT_INDEX" val="14"/>
  <p:tag name="KSO_WM_BEAUTIFY_FLAG" val="#wm#"/>
  <p:tag name="KSO_WM_TAG_VERSION" val="3.0"/>
  <p:tag name="KSO_WM_UNIT_ID" val="_1*i*1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80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11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UNIT_VALUE" val="18"/>
</p:tagLst>
</file>

<file path=ppt/tags/tag281.xml><?xml version="1.0" encoding="utf-8"?>
<p:tagLst xmlns:p="http://schemas.openxmlformats.org/presentationml/2006/main">
  <p:tag name="KSO_WM_UNIT_TYPE" val="b"/>
  <p:tag name="KSO_WM_UNIT_INDEX" val="1"/>
  <p:tag name="KSO_WM_BEAUTIFY_FLAG" val="#wm#"/>
  <p:tag name="KSO_WM_TAG_VERSION" val="3.0"/>
  <p:tag name="KSO_WM_UNIT_PRESET_TEXT" val="单击此处编辑副标题"/>
  <p:tag name="KSO_WM_UNIT_ID" val="_11*b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UNIT_VALUE" val="29"/>
</p:tagLst>
</file>

<file path=ppt/tags/tag282.xml><?xml version="1.0" encoding="utf-8"?>
<p:tagLst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83.xml><?xml version="1.0" encoding="utf-8"?>
<p:tagLst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84.xml><?xml version="1.0" encoding="utf-8"?>
<p:tagLst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85.xml><?xml version="1.0" encoding="utf-8"?>
<p:tagLst xmlns:p="http://schemas.openxmlformats.org/presentationml/2006/main">
  <p:tag name="KSO_WM_UNIT_TYPE" val="f"/>
  <p:tag name="KSO_WM_UNIT_SUBTYPE" val="b"/>
  <p:tag name="KSO_WM_UNIT_INDEX" val="1"/>
  <p:tag name="KSO_WM_BEAUTIFY_FLAG" val="#wm#"/>
  <p:tag name="KSO_WM_TAG_VERSION" val="3.0"/>
  <p:tag name="KSO_WM_UNIT_PRESET_TEXT" val="署名"/>
  <p:tag name="KSO_WM_UNIT_ID" val="_11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TEXT_LAYER_COUNT" val="1"/>
  <p:tag name="KSO_WM_UNIT_VALUE" val="11"/>
</p:tagLst>
</file>

<file path=ppt/tags/tag286.xml><?xml version="1.0" encoding="utf-8"?>
<p:tagLst xmlns:p="http://schemas.openxmlformats.org/presentationml/2006/main">
  <p:tag name="KSO_WM_UNIT_TYPE" val="i"/>
  <p:tag name="KSO_WM_UNIT_INDEX" val="59"/>
  <p:tag name="KSO_WM_BEAUTIFY_FLAG" val="#wm#"/>
  <p:tag name="KSO_WM_TAG_VERSION" val="3.0"/>
  <p:tag name="KSO_WM_UNIT_ID" val="_11*i*5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87.xml><?xml version="1.0" encoding="utf-8"?>
<p:tagLst xmlns:p="http://schemas.openxmlformats.org/presentationml/2006/main">
  <p:tag name="KSO_WM_UNIT_TYPE" val="i"/>
  <p:tag name="KSO_WM_UNIT_INDEX" val="57"/>
  <p:tag name="KSO_WM_BEAUTIFY_FLAG" val="#wm#"/>
  <p:tag name="KSO_WM_TAG_VERSION" val="3.0"/>
  <p:tag name="KSO_WM_UNIT_ID" val="_11*i*5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88.xml><?xml version="1.0" encoding="utf-8"?>
<p:tagLst xmlns:p="http://schemas.openxmlformats.org/presentationml/2006/main">
  <p:tag name="KSO_WM_UNIT_TYPE" val="i"/>
  <p:tag name="KSO_WM_UNIT_INDEX" val="22"/>
  <p:tag name="KSO_WM_BEAUTIFY_FLAG" val="#wm#"/>
  <p:tag name="KSO_WM_TAG_VERSION" val="3.0"/>
  <p:tag name="KSO_WM_UNIT_ID" val="_11*i*2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89.xml><?xml version="1.0" encoding="utf-8"?>
<p:tagLst xmlns:p="http://schemas.openxmlformats.org/presentationml/2006/main">
  <p:tag name="KSO_WM_UNIT_TYPE" val="i"/>
  <p:tag name="KSO_WM_UNIT_INDEX" val="17"/>
  <p:tag name="KSO_WM_BEAUTIFY_FLAG" val="#wm#"/>
  <p:tag name="KSO_WM_TAG_VERSION" val="3.0"/>
  <p:tag name="KSO_WM_UNIT_ID" val="_11*i*1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9.xml><?xml version="1.0" encoding="utf-8"?>
<p:tagLst xmlns:p="http://schemas.openxmlformats.org/presentationml/2006/main">
  <p:tag name="KSO_WM_UNIT_TYPE" val="i"/>
  <p:tag name="KSO_WM_UNIT_INDEX" val="24"/>
  <p:tag name="KSO_WM_BEAUTIFY_FLAG" val="#wm#"/>
  <p:tag name="KSO_WM_TAG_VERSION" val="3.0"/>
  <p:tag name="KSO_WM_UNIT_ID" val="_1*i*2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90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0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91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0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92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0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93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0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94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0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95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1.0"/>
  <p:tag name="KSO_WM_UNIT_PRESET_TEXT" val="单击此处编辑母版标题样式"/>
  <p:tag name="KSO_WM_UNIT_ID" val="_0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TEMPLATE_CATEGORY" val="custom"/>
  <p:tag name="KSO_WM_TEMPLATE_INDEX" val="20236814"/>
</p:tagLst>
</file>

<file path=ppt/tags/tag296.xml><?xml version="1.0" encoding="utf-8"?>
<p:tagLst xmlns:p="http://schemas.openxmlformats.org/presentationml/2006/main">
  <p:tag name="KSO_WM_UNIT_TYPE" val="f"/>
  <p:tag name="KSO_WM_UNIT_SUBTYPE" val="a"/>
  <p:tag name="KSO_WM_UNIT_INDEX" val="1"/>
  <p:tag name="KSO_WM_BEAUTIFY_FLAG" val="#wm#"/>
  <p:tag name="KSO_WM_TAG_VERSION" val="1.0"/>
  <p:tag name="KSO_WM_UNIT_PRESET_TEXT" val="单击此处编辑母版文本样式&#10;第二级&#10;第三级&#10;第四级&#10;第五级"/>
  <p:tag name="KSO_WM_UNIT_ID" val="_0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TEXT_LAYER_COUNT" val="1"/>
  <p:tag name="KSO_WM_TEMPLATE_CATEGORY" val="custom"/>
  <p:tag name="KSO_WM_TEMPLATE_INDEX" val="20236814"/>
</p:tagLst>
</file>

<file path=ppt/tags/tag297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98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99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.xml><?xml version="1.0" encoding="utf-8"?>
<p:tagLst xmlns:p="http://schemas.openxmlformats.org/presentationml/2006/main">
  <p:tag name="KSO_WM_UNIT_TYPE" val="i"/>
  <p:tag name="KSO_WM_UNIT_INDEX" val="37"/>
  <p:tag name="KSO_WM_BEAUTIFY_FLAG" val="#wm#"/>
  <p:tag name="KSO_WM_TAG_VERSION" val="3.0"/>
  <p:tag name="KSO_WM_UNIT_ID" val="_1*i*3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0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1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00.xml><?xml version="1.0" encoding="utf-8"?>
<p:tagLst xmlns:p="http://schemas.openxmlformats.org/presentationml/2006/main">
  <p:tag name="KSO_WM_TEMPLATE_SUBCATEGORY" val="29"/>
  <p:tag name="KSO_WM_TEMPLATE_COLOR_TYPE" val="0"/>
  <p:tag name="KSO_WM_TAG_VERSION" val="3.0"/>
  <p:tag name="KSO_WM_TEMPLATE_THUMBS_INDEX" val="1、9"/>
  <p:tag name="KSO_WM_BEAUTIFY_FLAG" val="#wm#"/>
  <p:tag name="KSO_WM_TEMPLATE_INDEX" val="20236814"/>
  <p:tag name="KSO_WM_TEMPLATE_CATEGORY" val="custom"/>
  <p:tag name="KSO_WM_TEMPLATE_MASTER_TYPE" val="0"/>
</p:tagLst>
</file>

<file path=ppt/tags/tag301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ID" val="custom20236814_1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6814"/>
  <p:tag name="KSO_WM_TEMPLATE_CATEGORY" val="custom"/>
  <p:tag name="KSO_WM_UNIT_ISCONTENTSTITLE" val="0"/>
  <p:tag name="KSO_WM_UNIT_PRESET_TEXT" val="单击此处添加文档标题"/>
  <p:tag name="KSO_WM_UNIT_TEXT_TYPE" val="1"/>
</p:tagLst>
</file>

<file path=ppt/tags/tag302.xml><?xml version="1.0" encoding="utf-8"?>
<p:tagLst xmlns:p="http://schemas.openxmlformats.org/presentationml/2006/main">
  <p:tag name="KSO_WM_UNIT_TYPE" val="b"/>
  <p:tag name="KSO_WM_UNIT_INDEX" val="1"/>
  <p:tag name="KSO_WM_BEAUTIFY_FLAG" val="#wm#"/>
  <p:tag name="KSO_WM_TAG_VERSION" val="3.0"/>
  <p:tag name="KSO_WM_UNIT_ID" val="custom20236814_1*b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6814"/>
  <p:tag name="KSO_WM_TEMPLATE_CATEGORY" val="custom"/>
  <p:tag name="KSO_WM_UNIT_ISCONTENTSTITLE" val="0"/>
  <p:tag name="KSO_WM_UNIT_PRESET_TEXT" val="单击此处添加副标题"/>
  <p:tag name="KSO_WM_UNIT_TEXT_TYPE" val="1"/>
</p:tagLst>
</file>

<file path=ppt/tags/tag303.xml><?xml version="1.0" encoding="utf-8"?>
<p:tagLst xmlns:p="http://schemas.openxmlformats.org/presentationml/2006/main">
  <p:tag name="KSO_WM_UNIT_TYPE" val="f"/>
  <p:tag name="KSO_WM_UNIT_SUBTYPE" val="b"/>
  <p:tag name="KSO_WM_UNIT_INDEX" val="1"/>
  <p:tag name="KSO_WM_BEAUTIFY_FLAG" val="#wm#"/>
  <p:tag name="KSO_WM_TAG_VERSION" val="3.0"/>
  <p:tag name="KSO_WM_UNIT_ID" val="custom20236814_1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6814"/>
  <p:tag name="KSO_WM_TEMPLATE_CATEGORY" val="custom"/>
  <p:tag name="KSO_WM_UNIT_TEXT_LAYER_COUNT" val="1"/>
  <p:tag name="KSO_WM_UNIT_PRESET_TEXT" val="汇报人：WPS"/>
  <p:tag name="KSO_WM_UNIT_VALUE" val="11"/>
  <p:tag name="KSO_WM_UNIT_TEXT_TYPE" val="1"/>
</p:tagLst>
</file>

<file path=ppt/tags/tag304.xml><?xml version="1.0" encoding="utf-8"?>
<p:tagLst xmlns:p="http://schemas.openxmlformats.org/presentationml/2006/main">
  <p:tag name="KSO_WM_SLIDE_TYPE" val="title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TEMPLATE_THUMBS_INDEX" val="1、9"/>
  <p:tag name="KSO_WM_BEAUTIFY_FLAG" val="#wm#"/>
  <p:tag name="KSO_WM_TEMPLATE_INDEX" val="20236814"/>
  <p:tag name="KSO_WM_TEMPLATE_CATEGORY" val="custom"/>
  <p:tag name="KSO_WM_SLIDE_INDEX" val="1"/>
  <p:tag name="KSO_WM_SLIDE_ID" val="custom20236814_1"/>
  <p:tag name="KSO_WM_TEMPLATE_MASTER_TYPE" val="0"/>
  <p:tag name="KSO_WM_SLIDE_LAYOUT" val="a_b_f"/>
  <p:tag name="KSO_WM_SLIDE_LAYOUT_CNT" val="1_1_1"/>
  <p:tag name="KSO_WM_SLIDE_THEME_ID" val="3402406"/>
  <p:tag name="KSO_WM_SLIDE_THEME_NAME" val="可爱卡通教育教学通用"/>
</p:tagLst>
</file>

<file path=ppt/tags/tag305.xml><?xml version="1.0" encoding="utf-8"?>
<p:tagLst xmlns:p="http://schemas.openxmlformats.org/presentationml/2006/main">
  <p:tag name="KSO_WM_UNIT_INDEX" val="2"/>
  <p:tag name="KSO_WM_UNIT_TYPE" val="j"/>
  <p:tag name="KSO_WM_BEAUTIFY_FLAG" val="#wm#"/>
</p:tagLst>
</file>

<file path=ppt/tags/tag306.xml><?xml version="1.0" encoding="utf-8"?>
<p:tagLst xmlns:p="http://schemas.openxmlformats.org/presentationml/2006/main">
  <p:tag name="KSO_WM_UNIT_INDEX" val="3"/>
  <p:tag name="KSO_WM_UNIT_TYPE" val="j"/>
  <p:tag name="KSO_WM_BEAUTIFY_FLAG" val="#wm#"/>
</p:tagLst>
</file>

<file path=ppt/tags/tag307.xml><?xml version="1.0" encoding="utf-8"?>
<p:tagLst xmlns:p="http://schemas.openxmlformats.org/presentationml/2006/main">
  <p:tag name="KSO_WM_UNIT_TEXT" val="2.某某某"/>
  <p:tag name="KSO_WM_UNIT_INDEX" val="1"/>
  <p:tag name="KSO_WM_UNIT_TYPE" val="a"/>
  <p:tag name="KSO_WM_BEAUTIFY_FLAG" val="#wm#"/>
  <p:tag name="KSO_WM_TAG_VERSION" val="3.0"/>
  <p:tag name="KSO_WM_UNIT_PRESET_TEXT" val="单击此处编辑母版标题样式"/>
  <p:tag name="KSO_WM_UNIT_ID" val="_7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308.xml><?xml version="1.0" encoding="utf-8"?>
<p:tagLst xmlns:p="http://schemas.openxmlformats.org/presentationml/2006/main">
  <p:tag name="KSO_WM_SLIDE_TYPE" val="text"/>
  <p:tag name="KSO_WM_BEAUTIFY_FLAG" val="#wm#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TEMPLATE_INDEX" val="20236814"/>
  <p:tag name="KSO_WM_TEMPLATE_CATEGORY" val="custom"/>
  <p:tag name="KSO_WM_SLIDE_INDEX" val="8"/>
  <p:tag name="KSO_WM_SLIDE_ID" val="custom20236814_8"/>
  <p:tag name="KSO_WM_TEMPLATE_MASTER_TYPE" val="0"/>
  <p:tag name="KSO_WM_SLIDE_LAYOUT" val="a_f"/>
  <p:tag name="KSO_WM_SLIDE_LAYOUT_CNT" val="1_1"/>
  <p:tag name="KSO_WM_SLIDE_SIZE" val="850*457"/>
  <p:tag name="KSO_WM_SLIDE_POSITION" val="54*28"/>
</p:tagLst>
</file>

<file path=ppt/tags/tag309.xml><?xml version="1.0" encoding="utf-8"?>
<p:tagLst xmlns:p="http://schemas.openxmlformats.org/presentationml/2006/main">
  <p:tag name="KSO_WM_UNIT_INDEX" val="2"/>
  <p:tag name="KSO_WM_UNIT_TYPE" val="j"/>
  <p:tag name="KSO_WM_BEAUTIFY_FLAG" val="#wm#"/>
</p:tagLst>
</file>

<file path=ppt/tags/tag31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1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10.xml><?xml version="1.0" encoding="utf-8"?>
<p:tagLst xmlns:p="http://schemas.openxmlformats.org/presentationml/2006/main">
  <p:tag name="KSO_WM_UNIT_INDEX" val="3"/>
  <p:tag name="KSO_WM_UNIT_TYPE" val="j"/>
  <p:tag name="KSO_WM_BEAUTIFY_FLAG" val="#wm#"/>
</p:tagLst>
</file>

<file path=ppt/tags/tag311.xml><?xml version="1.0" encoding="utf-8"?>
<p:tagLst xmlns:p="http://schemas.openxmlformats.org/presentationml/2006/main">
  <p:tag name="KSO_WM_UNIT_TEXT" val="A办公室全景"/>
  <p:tag name="KSO_WM_UNIT_INDEX" val="1"/>
  <p:tag name="KSO_WM_UNIT_TYPE" val="a"/>
  <p:tag name="KSO_WM_BEAUTIFY_FLAG" val="#wm#"/>
  <p:tag name="KSO_WM_TAG_VERSION" val="3.0"/>
  <p:tag name="KSO_WM_UNIT_PRESET_TEXT" val="单击此处编辑母版标题样式"/>
  <p:tag name="KSO_WM_UNIT_ID" val="_7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312.xml><?xml version="1.0" encoding="utf-8"?>
<p:tagLst xmlns:p="http://schemas.openxmlformats.org/presentationml/2006/main">
  <p:tag name="KSO_WM_SLIDE_TYPE" val="text"/>
  <p:tag name="KSO_WM_BEAUTIFY_FLAG" val="#wm#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TEMPLATE_INDEX" val="20236814"/>
  <p:tag name="KSO_WM_TEMPLATE_CATEGORY" val="custom"/>
  <p:tag name="KSO_WM_SLIDE_INDEX" val="8"/>
  <p:tag name="KSO_WM_SLIDE_ID" val="custom20236814_8"/>
  <p:tag name="KSO_WM_TEMPLATE_MASTER_TYPE" val="0"/>
  <p:tag name="KSO_WM_SLIDE_LAYOUT" val="a_f"/>
  <p:tag name="KSO_WM_SLIDE_LAYOUT_CNT" val="1_1"/>
  <p:tag name="KSO_WM_SLIDE_SIZE" val="850*457"/>
  <p:tag name="KSO_WM_SLIDE_POSITION" val="54*28"/>
</p:tagLst>
</file>

<file path=ppt/tags/tag313.xml><?xml version="1.0" encoding="utf-8"?>
<p:tagLst xmlns:p="http://schemas.openxmlformats.org/presentationml/2006/main">
  <p:tag name="KSO_WM_UNIT_INDEX" val="2"/>
  <p:tag name="KSO_WM_UNIT_TYPE" val="j"/>
  <p:tag name="KSO_WM_BEAUTIFY_FLAG" val="#wm#"/>
</p:tagLst>
</file>

<file path=ppt/tags/tag314.xml><?xml version="1.0" encoding="utf-8"?>
<p:tagLst xmlns:p="http://schemas.openxmlformats.org/presentationml/2006/main">
  <p:tag name="KSO_WM_UNIT_INDEX" val="3"/>
  <p:tag name="KSO_WM_UNIT_TYPE" val="j"/>
  <p:tag name="KSO_WM_BEAUTIFY_FLAG" val="#wm#"/>
</p:tagLst>
</file>

<file path=ppt/tags/tag315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7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316.xml><?xml version="1.0" encoding="utf-8"?>
<p:tagLst xmlns:p="http://schemas.openxmlformats.org/presentationml/2006/main">
  <p:tag name="KSO_WM_SLIDE_TYPE" val="text"/>
  <p:tag name="KSO_WM_BEAUTIFY_FLAG" val="#wm#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TEMPLATE_INDEX" val="20236814"/>
  <p:tag name="KSO_WM_TEMPLATE_CATEGORY" val="custom"/>
  <p:tag name="KSO_WM_SLIDE_INDEX" val="8"/>
  <p:tag name="KSO_WM_SLIDE_ID" val="custom20236814_8"/>
  <p:tag name="KSO_WM_TEMPLATE_MASTER_TYPE" val="0"/>
  <p:tag name="KSO_WM_SLIDE_LAYOUT" val="a_f"/>
  <p:tag name="KSO_WM_SLIDE_LAYOUT_CNT" val="1_1"/>
  <p:tag name="KSO_WM_SLIDE_SIZE" val="850*457"/>
  <p:tag name="KSO_WM_SLIDE_POSITION" val="54*28"/>
</p:tagLst>
</file>

<file path=ppt/tags/tag317.xml><?xml version="1.0" encoding="utf-8"?>
<p:tagLst xmlns:p="http://schemas.openxmlformats.org/presentationml/2006/main">
  <p:tag name="KSO_WM_UNIT_INDEX" val="2"/>
  <p:tag name="KSO_WM_UNIT_TYPE" val="j"/>
  <p:tag name="KSO_WM_BEAUTIFY_FLAG" val="#wm#"/>
</p:tagLst>
</file>

<file path=ppt/tags/tag318.xml><?xml version="1.0" encoding="utf-8"?>
<p:tagLst xmlns:p="http://schemas.openxmlformats.org/presentationml/2006/main">
  <p:tag name="KSO_WM_UNIT_INDEX" val="3"/>
  <p:tag name="KSO_WM_UNIT_TYPE" val="j"/>
  <p:tag name="KSO_WM_BEAUTIFY_FLAG" val="#wm#"/>
</p:tagLst>
</file>

<file path=ppt/tags/tag319.xml><?xml version="1.0" encoding="utf-8"?>
<p:tagLst xmlns:p="http://schemas.openxmlformats.org/presentationml/2006/main">
  <p:tag name="KSO_WM_UNIT_TEXT" val="1.某某某"/>
  <p:tag name="KSO_WM_UNIT_INDEX" val="1"/>
  <p:tag name="KSO_WM_UNIT_TYPE" val="a"/>
  <p:tag name="KSO_WM_BEAUTIFY_FLAG" val="#wm#"/>
  <p:tag name="KSO_WM_TAG_VERSION" val="3.0"/>
  <p:tag name="KSO_WM_UNIT_PRESET_TEXT" val="单击此处编辑母版标题样式"/>
  <p:tag name="KSO_WM_UNIT_ID" val="_7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32.xml><?xml version="1.0" encoding="utf-8"?>
<p:tagLst xmlns:p="http://schemas.openxmlformats.org/presentationml/2006/main">
  <p:tag name="KSO_WM_UNIT_TYPE" val="i"/>
  <p:tag name="KSO_WM_UNIT_INDEX" val="11"/>
  <p:tag name="KSO_WM_BEAUTIFY_FLAG" val="#wm#"/>
  <p:tag name="KSO_WM_TAG_VERSION" val="3.0"/>
  <p:tag name="KSO_WM_UNIT_ID" val="_1*i*1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20.xml><?xml version="1.0" encoding="utf-8"?>
<p:tagLst xmlns:p="http://schemas.openxmlformats.org/presentationml/2006/main">
  <p:tag name="KSO_WM_SLIDE_TYPE" val="text"/>
  <p:tag name="KSO_WM_BEAUTIFY_FLAG" val="#wm#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TEMPLATE_INDEX" val="20236814"/>
  <p:tag name="KSO_WM_TEMPLATE_CATEGORY" val="custom"/>
  <p:tag name="KSO_WM_SLIDE_INDEX" val="8"/>
  <p:tag name="KSO_WM_SLIDE_ID" val="custom20236814_8"/>
  <p:tag name="KSO_WM_TEMPLATE_MASTER_TYPE" val="0"/>
  <p:tag name="KSO_WM_SLIDE_LAYOUT" val="a_f"/>
  <p:tag name="KSO_WM_SLIDE_LAYOUT_CNT" val="1_1"/>
  <p:tag name="KSO_WM_SLIDE_SIZE" val="850*457"/>
  <p:tag name="KSO_WM_SLIDE_POSITION" val="54*28"/>
</p:tagLst>
</file>

<file path=ppt/tags/tag33.xml><?xml version="1.0" encoding="utf-8"?>
<p:tagLst xmlns:p="http://schemas.openxmlformats.org/presentationml/2006/main">
  <p:tag name="KSO_WM_UNIT_TYPE" val="i"/>
  <p:tag name="KSO_WM_UNIT_INDEX" val="12"/>
  <p:tag name="KSO_WM_BEAUTIFY_FLAG" val="#wm#"/>
  <p:tag name="KSO_WM_TAG_VERSION" val="3.0"/>
  <p:tag name="KSO_WM_UNIT_ID" val="_1*i*1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4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1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5.xml><?xml version="1.0" encoding="utf-8"?>
<p:tagLst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1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6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1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7.xml><?xml version="1.0" encoding="utf-8"?>
<p:tagLst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1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8.xml><?xml version="1.0" encoding="utf-8"?>
<p:tagLst xmlns:p="http://schemas.openxmlformats.org/presentationml/2006/main">
  <p:tag name="KSO_WM_UNIT_TYPE" val="i"/>
  <p:tag name="KSO_WM_UNIT_INDEX" val="50"/>
  <p:tag name="KSO_WM_BEAUTIFY_FLAG" val="#wm#"/>
  <p:tag name="KSO_WM_TAG_VERSION" val="3.0"/>
  <p:tag name="KSO_WM_UNIT_ID" val="_1*i*5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9.xml><?xml version="1.0" encoding="utf-8"?>
<p:tagLst xmlns:p="http://schemas.openxmlformats.org/presentationml/2006/main">
  <p:tag name="KSO_WM_UNIT_TYPE" val="i"/>
  <p:tag name="KSO_WM_UNIT_INDEX" val="52"/>
  <p:tag name="KSO_WM_BEAUTIFY_FLAG" val="#wm#"/>
  <p:tag name="KSO_WM_TAG_VERSION" val="3.0"/>
  <p:tag name="KSO_WM_UNIT_ID" val="_1*i*5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.xml><?xml version="1.0" encoding="utf-8"?>
<p:tagLst xmlns:p="http://schemas.openxmlformats.org/presentationml/2006/main">
  <p:tag name="KSO_WM_UNIT_TYPE" val="i"/>
  <p:tag name="KSO_WM_UNIT_INDEX" val="64"/>
  <p:tag name="KSO_WM_BEAUTIFY_FLAG" val="#wm#"/>
  <p:tag name="KSO_WM_TAG_VERSION" val="3.0"/>
  <p:tag name="KSO_WM_UNIT_ID" val="_1*i*6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0.xml><?xml version="1.0" encoding="utf-8"?>
<p:tagLst xmlns:p="http://schemas.openxmlformats.org/presentationml/2006/main">
  <p:tag name="KSO_WM_UNIT_TYPE" val="i"/>
  <p:tag name="KSO_WM_UNIT_INDEX" val="44"/>
  <p:tag name="KSO_WM_BEAUTIFY_FLAG" val="#wm#"/>
  <p:tag name="KSO_WM_TAG_VERSION" val="3.0"/>
  <p:tag name="KSO_WM_UNIT_ID" val="_1*i*4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1.xml><?xml version="1.0" encoding="utf-8"?>
<p:tagLst xmlns:p="http://schemas.openxmlformats.org/presentationml/2006/main">
  <p:tag name="KSO_WM_UNIT_TYPE" val="i"/>
  <p:tag name="KSO_WM_UNIT_INDEX" val="40"/>
  <p:tag name="KSO_WM_BEAUTIFY_FLAG" val="#wm#"/>
  <p:tag name="KSO_WM_TAG_VERSION" val="3.0"/>
  <p:tag name="KSO_WM_UNIT_ID" val="_1*i*4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2.xml><?xml version="1.0" encoding="utf-8"?>
<p:tagLst xmlns:p="http://schemas.openxmlformats.org/presentationml/2006/main">
  <p:tag name="KSO_WM_UNIT_TYPE" val="i"/>
  <p:tag name="KSO_WM_UNIT_INDEX" val="51"/>
  <p:tag name="KSO_WM_BEAUTIFY_FLAG" val="#wm#"/>
  <p:tag name="KSO_WM_TAG_VERSION" val="3.0"/>
  <p:tag name="KSO_WM_UNIT_ID" val="_1*i*5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3.xml><?xml version="1.0" encoding="utf-8"?>
<p:tagLst xmlns:p="http://schemas.openxmlformats.org/presentationml/2006/main">
  <p:tag name="KSO_WM_UNIT_TYPE" val="i"/>
  <p:tag name="KSO_WM_UNIT_INDEX" val="53"/>
  <p:tag name="KSO_WM_BEAUTIFY_FLAG" val="#wm#"/>
  <p:tag name="KSO_WM_TAG_VERSION" val="3.0"/>
  <p:tag name="KSO_WM_UNIT_ID" val="_1*i*5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4.xml><?xml version="1.0" encoding="utf-8"?>
<p:tagLst xmlns:p="http://schemas.openxmlformats.org/presentationml/2006/main">
  <p:tag name="KSO_WM_UNIT_TYPE" val="i"/>
  <p:tag name="KSO_WM_UNIT_INDEX" val="45"/>
  <p:tag name="KSO_WM_BEAUTIFY_FLAG" val="#wm#"/>
  <p:tag name="KSO_WM_TAG_VERSION" val="3.0"/>
  <p:tag name="KSO_WM_UNIT_ID" val="_1*i*4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5.xml><?xml version="1.0" encoding="utf-8"?>
<p:tagLst xmlns:p="http://schemas.openxmlformats.org/presentationml/2006/main">
  <p:tag name="KSO_WM_UNIT_TYPE" val="i"/>
  <p:tag name="KSO_WM_UNIT_INDEX" val="42"/>
  <p:tag name="KSO_WM_BEAUTIFY_FLAG" val="#wm#"/>
  <p:tag name="KSO_WM_TAG_VERSION" val="3.0"/>
  <p:tag name="KSO_WM_UNIT_ID" val="_1*i*4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6.xml><?xml version="1.0" encoding="utf-8"?>
<p:tagLst xmlns:p="http://schemas.openxmlformats.org/presentationml/2006/main">
  <p:tag name="KSO_WM_UNIT_TYPE" val="i"/>
  <p:tag name="KSO_WM_UNIT_INDEX" val="48"/>
  <p:tag name="KSO_WM_BEAUTIFY_FLAG" val="#wm#"/>
  <p:tag name="KSO_WM_TAG_VERSION" val="3.0"/>
  <p:tag name="KSO_WM_UNIT_ID" val="_1*i*4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7.xml><?xml version="1.0" encoding="utf-8"?>
<p:tagLst xmlns:p="http://schemas.openxmlformats.org/presentationml/2006/main">
  <p:tag name="KSO_WM_UNIT_TYPE" val="i"/>
  <p:tag name="KSO_WM_UNIT_INDEX" val="46"/>
  <p:tag name="KSO_WM_BEAUTIFY_FLAG" val="#wm#"/>
  <p:tag name="KSO_WM_TAG_VERSION" val="3.0"/>
  <p:tag name="KSO_WM_UNIT_ID" val="_1*i*4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8.xml><?xml version="1.0" encoding="utf-8"?>
<p:tagLst xmlns:p="http://schemas.openxmlformats.org/presentationml/2006/main">
  <p:tag name="KSO_WM_UNIT_TYPE" val="i"/>
  <p:tag name="KSO_WM_UNIT_INDEX" val="61"/>
  <p:tag name="KSO_WM_BEAUTIFY_FLAG" val="#wm#"/>
  <p:tag name="KSO_WM_TAG_VERSION" val="3.0"/>
  <p:tag name="KSO_WM_UNIT_ID" val="_1*i*6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9.xml><?xml version="1.0" encoding="utf-8"?>
<p:tagLst xmlns:p="http://schemas.openxmlformats.org/presentationml/2006/main">
  <p:tag name="KSO_WM_UNIT_TYPE" val="i"/>
  <p:tag name="KSO_WM_UNIT_INDEX" val="41"/>
  <p:tag name="KSO_WM_BEAUTIFY_FLAG" val="#wm#"/>
  <p:tag name="KSO_WM_TAG_VERSION" val="3.0"/>
  <p:tag name="KSO_WM_UNIT_ID" val="_1*i*4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.xml><?xml version="1.0" encoding="utf-8"?>
<p:tagLst xmlns:p="http://schemas.openxmlformats.org/presentationml/2006/main">
  <p:tag name="KSO_WM_UNIT_TYPE" val="i"/>
  <p:tag name="KSO_WM_UNIT_INDEX" val="39"/>
  <p:tag name="KSO_WM_BEAUTIFY_FLAG" val="#wm#"/>
  <p:tag name="KSO_WM_TAG_VERSION" val="3.0"/>
  <p:tag name="KSO_WM_UNIT_ID" val="_1*i*3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0.xml><?xml version="1.0" encoding="utf-8"?>
<p:tagLst xmlns:p="http://schemas.openxmlformats.org/presentationml/2006/main">
  <p:tag name="KSO_WM_UNIT_TYPE" val="i"/>
  <p:tag name="KSO_WM_UNIT_INDEX" val="49"/>
  <p:tag name="KSO_WM_BEAUTIFY_FLAG" val="#wm#"/>
  <p:tag name="KSO_WM_TAG_VERSION" val="3.0"/>
  <p:tag name="KSO_WM_UNIT_ID" val="_1*i*4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1.xml><?xml version="1.0" encoding="utf-8"?>
<p:tagLst xmlns:p="http://schemas.openxmlformats.org/presentationml/2006/main">
  <p:tag name="KSO_WM_UNIT_TYPE" val="i"/>
  <p:tag name="KSO_WM_UNIT_INDEX" val="47"/>
  <p:tag name="KSO_WM_BEAUTIFY_FLAG" val="#wm#"/>
  <p:tag name="KSO_WM_TAG_VERSION" val="3.0"/>
  <p:tag name="KSO_WM_UNIT_ID" val="_1*i*4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2.xml><?xml version="1.0" encoding="utf-8"?>
<p:tagLst xmlns:p="http://schemas.openxmlformats.org/presentationml/2006/main">
  <p:tag name="KSO_WM_UNIT_TYPE" val="i"/>
  <p:tag name="KSO_WM_UNIT_INDEX" val="62"/>
  <p:tag name="KSO_WM_BEAUTIFY_FLAG" val="#wm#"/>
  <p:tag name="KSO_WM_TAG_VERSION" val="3.0"/>
  <p:tag name="KSO_WM_UNIT_ID" val="_1*i*6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3.xml><?xml version="1.0" encoding="utf-8"?>
<p:tagLst xmlns:p="http://schemas.openxmlformats.org/presentationml/2006/main">
  <p:tag name="KSO_WM_UNIT_TYPE" val="i"/>
  <p:tag name="KSO_WM_UNIT_INDEX" val="43"/>
  <p:tag name="KSO_WM_BEAUTIFY_FLAG" val="#wm#"/>
  <p:tag name="KSO_WM_TAG_VERSION" val="3.0"/>
  <p:tag name="KSO_WM_UNIT_ID" val="_1*i*4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4.xml><?xml version="1.0" encoding="utf-8"?>
<p:tagLst xmlns:p="http://schemas.openxmlformats.org/presentationml/2006/main">
  <p:tag name="KSO_WM_UNIT_TYPE" val="i"/>
  <p:tag name="KSO_WM_UNIT_INDEX" val="60"/>
  <p:tag name="KSO_WM_BEAUTIFY_FLAG" val="#wm#"/>
  <p:tag name="KSO_WM_TAG_VERSION" val="3.0"/>
  <p:tag name="KSO_WM_UNIT_ID" val="_1*i*6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5.xml><?xml version="1.0" encoding="utf-8"?>
<p:tagLst xmlns:p="http://schemas.openxmlformats.org/presentationml/2006/main">
  <p:tag name="KSO_WM_UNIT_TYPE" val="i"/>
  <p:tag name="KSO_WM_UNIT_INDEX" val="63"/>
  <p:tag name="KSO_WM_BEAUTIFY_FLAG" val="#wm#"/>
  <p:tag name="KSO_WM_TAG_VERSION" val="3.0"/>
  <p:tag name="KSO_WM_UNIT_ID" val="_1*i*6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6.xml><?xml version="1.0" encoding="utf-8"?>
<p:tagLst xmlns:p="http://schemas.openxmlformats.org/presentationml/2006/main">
  <p:tag name="KSO_WM_UNIT_TYPE" val="i"/>
  <p:tag name="KSO_WM_UNIT_INDEX" val="54"/>
  <p:tag name="KSO_WM_BEAUTIFY_FLAG" val="#wm#"/>
  <p:tag name="KSO_WM_TAG_VERSION" val="3.0"/>
  <p:tag name="KSO_WM_UNIT_ID" val="_1*i*5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7.xml><?xml version="1.0" encoding="utf-8"?>
<p:tagLst xmlns:p="http://schemas.openxmlformats.org/presentationml/2006/main">
  <p:tag name="KSO_WM_UNIT_TYPE" val="i"/>
  <p:tag name="KSO_WM_UNIT_INDEX" val="65"/>
  <p:tag name="KSO_WM_BEAUTIFY_FLAG" val="#wm#"/>
  <p:tag name="KSO_WM_TAG_VERSION" val="3.0"/>
  <p:tag name="KSO_WM_UNIT_ID" val="_1*i*6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8.xml><?xml version="1.0" encoding="utf-8"?>
<p:tagLst xmlns:p="http://schemas.openxmlformats.org/presentationml/2006/main">
  <p:tag name="KSO_WM_UNIT_TYPE" val="i"/>
  <p:tag name="KSO_WM_UNIT_INDEX" val="66"/>
  <p:tag name="KSO_WM_BEAUTIFY_FLAG" val="#wm#"/>
  <p:tag name="KSO_WM_TAG_VERSION" val="3.0"/>
  <p:tag name="KSO_WM_UNIT_ID" val="_1*i*6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9.xml><?xml version="1.0" encoding="utf-8"?>
<p:tagLst xmlns:p="http://schemas.openxmlformats.org/presentationml/2006/main">
  <p:tag name="KSO_WM_UNIT_TYPE" val="i"/>
  <p:tag name="KSO_WM_UNIT_INDEX" val="55"/>
  <p:tag name="KSO_WM_BEAUTIFY_FLAG" val="#wm#"/>
  <p:tag name="KSO_WM_TAG_VERSION" val="3.0"/>
  <p:tag name="KSO_WM_UNIT_ID" val="_1*i*5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.xml><?xml version="1.0" encoding="utf-8"?>
<p:tagLst xmlns:p="http://schemas.openxmlformats.org/presentationml/2006/main">
  <p:tag name="KSO_WM_UNIT_TYPE" val="i"/>
  <p:tag name="KSO_WM_UNIT_INDEX" val="30"/>
  <p:tag name="KSO_WM_BEAUTIFY_FLAG" val="#wm#"/>
  <p:tag name="KSO_WM_TAG_VERSION" val="3.0"/>
  <p:tag name="KSO_WM_UNIT_ID" val="_1*i*3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0.xml><?xml version="1.0" encoding="utf-8"?>
<p:tagLst xmlns:p="http://schemas.openxmlformats.org/presentationml/2006/main">
  <p:tag name="KSO_WM_UNIT_TYPE" val="i"/>
  <p:tag name="KSO_WM_UNIT_INDEX" val="56"/>
  <p:tag name="KSO_WM_BEAUTIFY_FLAG" val="#wm#"/>
  <p:tag name="KSO_WM_TAG_VERSION" val="3.0"/>
  <p:tag name="KSO_WM_UNIT_ID" val="_1*i*5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1.xml><?xml version="1.0" encoding="utf-8"?>
<p:tagLst xmlns:p="http://schemas.openxmlformats.org/presentationml/2006/main">
  <p:tag name="KSO_WM_UNIT_TYPE" val="i"/>
  <p:tag name="KSO_WM_UNIT_INDEX" val="58"/>
  <p:tag name="KSO_WM_BEAUTIFY_FLAG" val="#wm#"/>
  <p:tag name="KSO_WM_TAG_VERSION" val="3.0"/>
  <p:tag name="KSO_WM_UNIT_ID" val="_1*i*5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2.xml><?xml version="1.0" encoding="utf-8"?>
<p:tagLst xmlns:p="http://schemas.openxmlformats.org/presentationml/2006/main">
  <p:tag name="KSO_WM_UNIT_TYPE" val="i"/>
  <p:tag name="KSO_WM_UNIT_INDEX" val="31"/>
  <p:tag name="KSO_WM_BEAUTIFY_FLAG" val="#wm#"/>
  <p:tag name="KSO_WM_TAG_VERSION" val="3.0"/>
  <p:tag name="KSO_WM_UNIT_ID" val="_1*i*3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3.xml><?xml version="1.0" encoding="utf-8"?>
<p:tagLst xmlns:p="http://schemas.openxmlformats.org/presentationml/2006/main">
  <p:tag name="KSO_WM_UNIT_TYPE" val="i"/>
  <p:tag name="KSO_WM_UNIT_INDEX" val="22"/>
  <p:tag name="KSO_WM_BEAUTIFY_FLAG" val="#wm#"/>
  <p:tag name="KSO_WM_TAG_VERSION" val="3.0"/>
  <p:tag name="KSO_WM_UNIT_ID" val="_1*i*2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4.xml><?xml version="1.0" encoding="utf-8"?>
<p:tagLst xmlns:p="http://schemas.openxmlformats.org/presentationml/2006/main">
  <p:tag name="KSO_WM_UNIT_TYPE" val="i"/>
  <p:tag name="KSO_WM_UNIT_INDEX" val="17"/>
  <p:tag name="KSO_WM_BEAUTIFY_FLAG" val="#wm#"/>
  <p:tag name="KSO_WM_TAG_VERSION" val="3.0"/>
  <p:tag name="KSO_WM_UNIT_ID" val="_1*i*1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5.xml><?xml version="1.0" encoding="utf-8"?>
<p:tagLst xmlns:p="http://schemas.openxmlformats.org/presentationml/2006/main">
  <p:tag name="KSO_WM_UNIT_TYPE" val="i"/>
  <p:tag name="KSO_WM_UNIT_INDEX" val="59"/>
  <p:tag name="KSO_WM_BEAUTIFY_FLAG" val="#wm#"/>
  <p:tag name="KSO_WM_TAG_VERSION" val="3.0"/>
  <p:tag name="KSO_WM_UNIT_ID" val="_1*i*5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6.xml><?xml version="1.0" encoding="utf-8"?>
<p:tagLst xmlns:p="http://schemas.openxmlformats.org/presentationml/2006/main">
  <p:tag name="KSO_WM_UNIT_TYPE" val="i"/>
  <p:tag name="KSO_WM_UNIT_INDEX" val="57"/>
  <p:tag name="KSO_WM_BEAUTIFY_FLAG" val="#wm#"/>
  <p:tag name="KSO_WM_TAG_VERSION" val="3.0"/>
  <p:tag name="KSO_WM_UNIT_ID" val="_1*i*5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7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1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UNIT_VALUE" val="18"/>
</p:tagLst>
</file>

<file path=ppt/tags/tag68.xml><?xml version="1.0" encoding="utf-8"?>
<p:tagLst xmlns:p="http://schemas.openxmlformats.org/presentationml/2006/main">
  <p:tag name="KSO_WM_UNIT_TYPE" val="b"/>
  <p:tag name="KSO_WM_UNIT_INDEX" val="1"/>
  <p:tag name="KSO_WM_BEAUTIFY_FLAG" val="#wm#"/>
  <p:tag name="KSO_WM_TAG_VERSION" val="3.0"/>
  <p:tag name="KSO_WM_UNIT_PRESET_TEXT" val="单击此处编辑副标题"/>
  <p:tag name="KSO_WM_UNIT_ID" val="_1*b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UNIT_VALUE" val="27"/>
</p:tagLst>
</file>

<file path=ppt/tags/tag69.xml><?xml version="1.0" encoding="utf-8"?>
<p:tagLst xmlns:p="http://schemas.openxmlformats.org/presentationml/2006/main">
  <p:tag name="KSO_WM_UNIT_ID" val="_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1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0.xml><?xml version="1.0" encoding="utf-8"?>
<p:tagLst xmlns:p="http://schemas.openxmlformats.org/presentationml/2006/main">
  <p:tag name="KSO_WM_UNIT_ID" val="_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1.xml><?xml version="1.0" encoding="utf-8"?>
<p:tagLst xmlns:p="http://schemas.openxmlformats.org/presentationml/2006/main">
  <p:tag name="KSO_WM_UNIT_ID" val="_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2.xml><?xml version="1.0" encoding="utf-8"?>
<p:tagLst xmlns:p="http://schemas.openxmlformats.org/presentationml/2006/main">
  <p:tag name="KSO_WM_UNIT_TYPE" val="f"/>
  <p:tag name="KSO_WM_UNIT_SUBTYPE" val="b"/>
  <p:tag name="KSO_WM_UNIT_INDEX" val="1"/>
  <p:tag name="KSO_WM_BEAUTIFY_FLAG" val="#wm#"/>
  <p:tag name="KSO_WM_TAG_VERSION" val="3.0"/>
  <p:tag name="KSO_WM_UNIT_PRESET_TEXT" val="署名"/>
  <p:tag name="KSO_WM_UNIT_ID" val="_1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TEXT_LAYER_COUNT" val="1"/>
  <p:tag name="KSO_WM_UNIT_VALUE" val="11"/>
</p:tagLst>
</file>

<file path=ppt/tags/tag73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2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UNIT_VALUE" val="29"/>
</p:tagLst>
</file>

<file path=ppt/tags/tag74.xml><?xml version="1.0" encoding="utf-8"?>
<p:tagLst xmlns:p="http://schemas.openxmlformats.org/presentationml/2006/main">
  <p:tag name="KSO_WM_UNIT_TYPE" val="f"/>
  <p:tag name="KSO_WM_UNIT_SUBTYPE" val="a"/>
  <p:tag name="KSO_WM_UNIT_INDEX" val="1"/>
  <p:tag name="KSO_WM_BEAUTIFY_FLAG" val="#wm#"/>
  <p:tag name="KSO_WM_TAG_VERSION" val="3.0"/>
  <p:tag name="KSO_WM_UNIT_PRESET_TEXT" val="单击此处编辑母版文本样式&#10;第二级&#10;第三级&#10;第四级&#10;第五级"/>
  <p:tag name="KSO_WM_UNIT_ID" val="_2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TEXT_LAYER_COUNT" val="1"/>
  <p:tag name="KSO_WM_UNIT_VALUE" val="340"/>
</p:tagLst>
</file>

<file path=ppt/tags/tag75.xml><?xml version="1.0" encoding="utf-8"?>
<p:tagLst xmlns:p="http://schemas.openxmlformats.org/presentationml/2006/main">
  <p:tag name="KSO_WM_UNIT_ID" val="_2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6.xml><?xml version="1.0" encoding="utf-8"?>
<p:tagLst xmlns:p="http://schemas.openxmlformats.org/presentationml/2006/main">
  <p:tag name="KSO_WM_UNIT_ID" val="_2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7.xml><?xml version="1.0" encoding="utf-8"?>
<p:tagLst xmlns:p="http://schemas.openxmlformats.org/presentationml/2006/main">
  <p:tag name="KSO_WM_UNIT_ID" val="_2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8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3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9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3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1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0.xml><?xml version="1.0" encoding="utf-8"?>
<p:tagLst xmlns:p="http://schemas.openxmlformats.org/presentationml/2006/main">
  <p:tag name="KSO_WM_UNIT_TYPE" val="i"/>
  <p:tag name="KSO_WM_UNIT_INDEX" val="14"/>
  <p:tag name="KSO_WM_BEAUTIFY_FLAG" val="#wm#"/>
  <p:tag name="KSO_WM_TAG_VERSION" val="3.0"/>
  <p:tag name="KSO_WM_UNIT_ID" val="_3*i*1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1.xml><?xml version="1.0" encoding="utf-8"?>
<p:tagLst xmlns:p="http://schemas.openxmlformats.org/presentationml/2006/main">
  <p:tag name="KSO_WM_UNIT_TYPE" val="i"/>
  <p:tag name="KSO_WM_UNIT_INDEX" val="16"/>
  <p:tag name="KSO_WM_BEAUTIFY_FLAG" val="#wm#"/>
  <p:tag name="KSO_WM_TAG_VERSION" val="3.0"/>
  <p:tag name="KSO_WM_UNIT_ID" val="_3*i*1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2.xml><?xml version="1.0" encoding="utf-8"?>
<p:tagLst xmlns:p="http://schemas.openxmlformats.org/presentationml/2006/main">
  <p:tag name="KSO_WM_UNIT_TYPE" val="i"/>
  <p:tag name="KSO_WM_UNIT_INDEX" val="17"/>
  <p:tag name="KSO_WM_BEAUTIFY_FLAG" val="#wm#"/>
  <p:tag name="KSO_WM_TAG_VERSION" val="3.0"/>
  <p:tag name="KSO_WM_UNIT_ID" val="_3*i*1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3.xml><?xml version="1.0" encoding="utf-8"?>
<p:tagLst xmlns:p="http://schemas.openxmlformats.org/presentationml/2006/main">
  <p:tag name="KSO_WM_UNIT_TYPE" val="i"/>
  <p:tag name="KSO_WM_UNIT_INDEX" val="18"/>
  <p:tag name="KSO_WM_BEAUTIFY_FLAG" val="#wm#"/>
  <p:tag name="KSO_WM_TAG_VERSION" val="3.0"/>
  <p:tag name="KSO_WM_UNIT_ID" val="_3*i*1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4.xml><?xml version="1.0" encoding="utf-8"?>
<p:tagLst xmlns:p="http://schemas.openxmlformats.org/presentationml/2006/main">
  <p:tag name="KSO_WM_UNIT_TYPE" val="i"/>
  <p:tag name="KSO_WM_UNIT_INDEX" val="19"/>
  <p:tag name="KSO_WM_BEAUTIFY_FLAG" val="#wm#"/>
  <p:tag name="KSO_WM_TAG_VERSION" val="3.0"/>
  <p:tag name="KSO_WM_UNIT_ID" val="_3*i*1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5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3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6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3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7.xml><?xml version="1.0" encoding="utf-8"?>
<p:tagLst xmlns:p="http://schemas.openxmlformats.org/presentationml/2006/main">
  <p:tag name="KSO_WM_UNIT_TYPE" val="i"/>
  <p:tag name="KSO_WM_UNIT_INDEX" val="21"/>
  <p:tag name="KSO_WM_BEAUTIFY_FLAG" val="#wm#"/>
  <p:tag name="KSO_WM_TAG_VERSION" val="3.0"/>
  <p:tag name="KSO_WM_UNIT_ID" val="_3*i*2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8.xml><?xml version="1.0" encoding="utf-8"?>
<p:tagLst xmlns:p="http://schemas.openxmlformats.org/presentationml/2006/main">
  <p:tag name="KSO_WM_UNIT_TYPE" val="i"/>
  <p:tag name="KSO_WM_UNIT_INDEX" val="20"/>
  <p:tag name="KSO_WM_BEAUTIFY_FLAG" val="#wm#"/>
  <p:tag name="KSO_WM_TAG_VERSION" val="3.0"/>
  <p:tag name="KSO_WM_UNIT_ID" val="_3*i*2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9.xml><?xml version="1.0" encoding="utf-8"?>
<p:tagLst xmlns:p="http://schemas.openxmlformats.org/presentationml/2006/main">
  <p:tag name="KSO_WM_UNIT_TYPE" val="i"/>
  <p:tag name="KSO_WM_UNIT_INDEX" val="13"/>
  <p:tag name="KSO_WM_BEAUTIFY_FLAG" val="#wm#"/>
  <p:tag name="KSO_WM_TAG_VERSION" val="3.0"/>
  <p:tag name="KSO_WM_UNIT_ID" val="_3*i*1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.xml><?xml version="1.0" encoding="utf-8"?>
<p:tagLst xmlns:p="http://schemas.openxmlformats.org/presentationml/2006/main">
  <p:tag name="KSO_WM_UNIT_TYPE" val="i"/>
  <p:tag name="KSO_WM_UNIT_INDEX" val="32"/>
  <p:tag name="KSO_WM_BEAUTIFY_FLAG" val="#wm#"/>
  <p:tag name="KSO_WM_TAG_VERSION" val="3.0"/>
  <p:tag name="KSO_WM_UNIT_ID" val="_1*i*3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0.xml><?xml version="1.0" encoding="utf-8"?>
<p:tagLst xmlns:p="http://schemas.openxmlformats.org/presentationml/2006/main">
  <p:tag name="KSO_WM_UNIT_TYPE" val="i"/>
  <p:tag name="KSO_WM_UNIT_INDEX" val="26"/>
  <p:tag name="KSO_WM_BEAUTIFY_FLAG" val="#wm#"/>
  <p:tag name="KSO_WM_TAG_VERSION" val="3.0"/>
  <p:tag name="KSO_WM_UNIT_ID" val="_3*i*2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1.xml><?xml version="1.0" encoding="utf-8"?>
<p:tagLst xmlns:p="http://schemas.openxmlformats.org/presentationml/2006/main">
  <p:tag name="KSO_WM_UNIT_TYPE" val="i"/>
  <p:tag name="KSO_WM_UNIT_INDEX" val="27"/>
  <p:tag name="KSO_WM_BEAUTIFY_FLAG" val="#wm#"/>
  <p:tag name="KSO_WM_TAG_VERSION" val="3.0"/>
  <p:tag name="KSO_WM_UNIT_ID" val="_3*i*2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2.xml><?xml version="1.0" encoding="utf-8"?>
<p:tagLst xmlns:p="http://schemas.openxmlformats.org/presentationml/2006/main">
  <p:tag name="KSO_WM_UNIT_TYPE" val="i"/>
  <p:tag name="KSO_WM_UNIT_INDEX" val="22"/>
  <p:tag name="KSO_WM_BEAUTIFY_FLAG" val="#wm#"/>
  <p:tag name="KSO_WM_TAG_VERSION" val="3.0"/>
  <p:tag name="KSO_WM_UNIT_ID" val="_3*i*2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3.xml><?xml version="1.0" encoding="utf-8"?>
<p:tagLst xmlns:p="http://schemas.openxmlformats.org/presentationml/2006/main">
  <p:tag name="KSO_WM_UNIT_TYPE" val="i"/>
  <p:tag name="KSO_WM_UNIT_INDEX" val="28"/>
  <p:tag name="KSO_WM_BEAUTIFY_FLAG" val="#wm#"/>
  <p:tag name="KSO_WM_TAG_VERSION" val="3.0"/>
  <p:tag name="KSO_WM_UNIT_ID" val="_3*i*2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4.xml><?xml version="1.0" encoding="utf-8"?>
<p:tagLst xmlns:p="http://schemas.openxmlformats.org/presentationml/2006/main">
  <p:tag name="KSO_WM_UNIT_TYPE" val="i"/>
  <p:tag name="KSO_WM_UNIT_INDEX" val="29"/>
  <p:tag name="KSO_WM_BEAUTIFY_FLAG" val="#wm#"/>
  <p:tag name="KSO_WM_TAG_VERSION" val="3.0"/>
  <p:tag name="KSO_WM_UNIT_ID" val="_3*i*2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5.xml><?xml version="1.0" encoding="utf-8"?>
<p:tagLst xmlns:p="http://schemas.openxmlformats.org/presentationml/2006/main">
  <p:tag name="KSO_WM_UNIT_TYPE" val="i"/>
  <p:tag name="KSO_WM_UNIT_INDEX" val="23"/>
  <p:tag name="KSO_WM_BEAUTIFY_FLAG" val="#wm#"/>
  <p:tag name="KSO_WM_TAG_VERSION" val="3.0"/>
  <p:tag name="KSO_WM_UNIT_ID" val="_3*i*2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6.xml><?xml version="1.0" encoding="utf-8"?>
<p:tagLst xmlns:p="http://schemas.openxmlformats.org/presentationml/2006/main">
  <p:tag name="KSO_WM_UNIT_TYPE" val="i"/>
  <p:tag name="KSO_WM_UNIT_INDEX" val="24"/>
  <p:tag name="KSO_WM_BEAUTIFY_FLAG" val="#wm#"/>
  <p:tag name="KSO_WM_TAG_VERSION" val="3.0"/>
  <p:tag name="KSO_WM_UNIT_ID" val="_3*i*2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7.xml><?xml version="1.0" encoding="utf-8"?>
<p:tagLst xmlns:p="http://schemas.openxmlformats.org/presentationml/2006/main">
  <p:tag name="KSO_WM_UNIT_TYPE" val="i"/>
  <p:tag name="KSO_WM_UNIT_INDEX" val="25"/>
  <p:tag name="KSO_WM_BEAUTIFY_FLAG" val="#wm#"/>
  <p:tag name="KSO_WM_TAG_VERSION" val="3.0"/>
  <p:tag name="KSO_WM_UNIT_ID" val="_3*i*2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8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3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9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3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可爱卡通开学第一课教育教学">
  <a:themeElements>
    <a:clrScheme name="【000001】2025-1-7~主题班会">
      <a:dk1>
        <a:sysClr val="windowText" lastClr="000000"/>
      </a:dk1>
      <a:lt1>
        <a:sysClr val="window" lastClr="FFFFFF"/>
      </a:lt1>
      <a:dk2>
        <a:srgbClr val="144846"/>
      </a:dk2>
      <a:lt2>
        <a:srgbClr val="DFF7F6"/>
      </a:lt2>
      <a:accent1>
        <a:srgbClr val="9ED52F"/>
      </a:accent1>
      <a:accent2>
        <a:srgbClr val="199359"/>
      </a:accent2>
      <a:accent3>
        <a:srgbClr val="EF704D"/>
      </a:accent3>
      <a:accent4>
        <a:srgbClr val="FFD10F"/>
      </a:accent4>
      <a:accent5>
        <a:srgbClr val="FC394E"/>
      </a:accent5>
      <a:accent6>
        <a:srgbClr val="D1664B"/>
      </a:accent6>
      <a:hlink>
        <a:srgbClr val="0563C1"/>
      </a:hlink>
      <a:folHlink>
        <a:srgbClr val="954F72"/>
      </a:folHlink>
    </a:clrScheme>
    <a:fontScheme name="【金山主题】 可爱字体2">
      <a:majorFont>
        <a:latin typeface="汉仪正圆-75W"/>
        <a:ea typeface="汉仪正圆-75W"/>
        <a:cs typeface=""/>
      </a:majorFont>
      <a:minorFont>
        <a:latin typeface="汉仪正圆 55简"/>
        <a:ea typeface="汉仪正圆 55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</Words>
  <Application>WPS 演示</Application>
  <PresentationFormat>宽屏</PresentationFormat>
  <Paragraphs>14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Arial</vt:lpstr>
      <vt:lpstr>宋体</vt:lpstr>
      <vt:lpstr>Wingdings</vt:lpstr>
      <vt:lpstr>汉仪正圆 55简</vt:lpstr>
      <vt:lpstr>汉仪正圆-75W</vt:lpstr>
      <vt:lpstr>微软雅黑</vt:lpstr>
      <vt:lpstr>Arial Unicode MS</vt:lpstr>
      <vt:lpstr>Calibri</vt:lpstr>
      <vt:lpstr>WPS</vt:lpstr>
      <vt:lpstr>可爱卡通开学第一课教育教学</vt:lpstr>
      <vt:lpstr>春风化雨 “辅”润心田</vt:lpstr>
      <vt:lpstr>A太白湖校区教学楼***办公室全景</vt:lpstr>
      <vt:lpstr>B日照校区办公楼***办公室全景</vt:lpstr>
      <vt:lpstr>1.某某某</vt:lpstr>
      <vt:lpstr>2.某某某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Davor_suker</cp:lastModifiedBy>
  <cp:revision>10</cp:revision>
  <dcterms:created xsi:type="dcterms:W3CDTF">2023-08-09T12:44:00Z</dcterms:created>
  <dcterms:modified xsi:type="dcterms:W3CDTF">2025-11-19T02:27:52Z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2052-12.1.0.23542</vt:lpwstr>
  </property>
  <property fmtid="{D5CDD505-2E9C-101B-9397-08002B2CF9AE}" pid="3" name="ICV">
    <vt:lpwstr>211EA6DFB31B4068B27154DC9FEEFBE8_12</vt:lpwstr>
  </property>
</Properties>
</file>